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7"/>
  </p:notesMasterIdLst>
  <p:handoutMasterIdLst>
    <p:handoutMasterId r:id="rId38"/>
  </p:handoutMasterIdLst>
  <p:sldIdLst>
    <p:sldId id="267" r:id="rId3"/>
    <p:sldId id="302" r:id="rId4"/>
    <p:sldId id="304" r:id="rId5"/>
    <p:sldId id="303" r:id="rId6"/>
    <p:sldId id="308" r:id="rId7"/>
    <p:sldId id="337" r:id="rId8"/>
    <p:sldId id="289" r:id="rId9"/>
    <p:sldId id="336" r:id="rId10"/>
    <p:sldId id="326" r:id="rId11"/>
    <p:sldId id="329" r:id="rId12"/>
    <p:sldId id="328" r:id="rId13"/>
    <p:sldId id="338" r:id="rId14"/>
    <p:sldId id="334" r:id="rId15"/>
    <p:sldId id="293" r:id="rId16"/>
    <p:sldId id="294" r:id="rId17"/>
    <p:sldId id="297" r:id="rId18"/>
    <p:sldId id="335" r:id="rId19"/>
    <p:sldId id="305" r:id="rId20"/>
    <p:sldId id="310" r:id="rId21"/>
    <p:sldId id="330" r:id="rId22"/>
    <p:sldId id="331" r:id="rId23"/>
    <p:sldId id="325" r:id="rId24"/>
    <p:sldId id="327" r:id="rId25"/>
    <p:sldId id="324" r:id="rId26"/>
    <p:sldId id="313" r:id="rId27"/>
    <p:sldId id="315" r:id="rId28"/>
    <p:sldId id="323" r:id="rId29"/>
    <p:sldId id="319" r:id="rId30"/>
    <p:sldId id="333" r:id="rId31"/>
    <p:sldId id="317" r:id="rId32"/>
    <p:sldId id="318" r:id="rId33"/>
    <p:sldId id="320" r:id="rId34"/>
    <p:sldId id="321" r:id="rId35"/>
    <p:sldId id="33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D96"/>
    <a:srgbClr val="52AC97"/>
    <a:srgbClr val="D0E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C2FFA5D-87B4-456A-9821-1D502468CF0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76146" autoAdjust="0"/>
  </p:normalViewPr>
  <p:slideViewPr>
    <p:cSldViewPr snapToGrid="0">
      <p:cViewPr varScale="1">
        <p:scale>
          <a:sx n="87" d="100"/>
          <a:sy n="87" d="100"/>
        </p:scale>
        <p:origin x="1818" y="78"/>
      </p:cViewPr>
      <p:guideLst>
        <p:guide pos="3840"/>
        <p:guide orient="horz" pos="2160"/>
      </p:guideLst>
    </p:cSldViewPr>
  </p:slideViewPr>
  <p:notesTextViewPr>
    <p:cViewPr>
      <p:scale>
        <a:sx n="1" d="1"/>
        <a:sy n="1" d="1"/>
      </p:scale>
      <p:origin x="0" y="0"/>
    </p:cViewPr>
  </p:notesTextViewPr>
  <p:sorterViewPr>
    <p:cViewPr>
      <p:scale>
        <a:sx n="100" d="100"/>
        <a:sy n="100" d="100"/>
      </p:scale>
      <p:origin x="0" y="-4099"/>
    </p:cViewPr>
  </p:sorterViewPr>
  <p:notesViewPr>
    <p:cSldViewPr snapToGrid="0">
      <p:cViewPr varScale="1">
        <p:scale>
          <a:sx n="57" d="100"/>
          <a:sy n="57" d="100"/>
        </p:scale>
        <p:origin x="1188"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178.25\LBKS-Zentrale\statistik\K&#252;nstler-all.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Kopie%20von%20list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file:///H:\Kopie%20von%20lis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[Künstler-all.xlsx]Tabelle1!PivotTable1</c:name>
    <c:fmtId val="-1"/>
  </c:pivotSource>
  <c:chart>
    <c:autoTitleDeleted val="1"/>
    <c:pivotFmts>
      <c:pivotFmt>
        <c:idx val="0"/>
        <c:marker>
          <c:symbol val="none"/>
        </c:marker>
      </c:pivotFmt>
      <c:pivotFmt>
        <c:idx val="1"/>
        <c:marker>
          <c:symbol val="none"/>
        </c:marker>
      </c:pivotFmt>
      <c:pivotFmt>
        <c:idx val="2"/>
        <c:marker>
          <c:symbol val="none"/>
        </c:marker>
      </c:pivotFmt>
      <c:pivotFmt>
        <c:idx val="3"/>
        <c:marker>
          <c:symbol val="none"/>
        </c:marker>
      </c:pivotFmt>
    </c:pivotFmts>
    <c:plotArea>
      <c:layout/>
      <c:barChart>
        <c:barDir val="col"/>
        <c:grouping val="clustered"/>
        <c:varyColors val="0"/>
        <c:ser>
          <c:idx val="0"/>
          <c:order val="0"/>
          <c:tx>
            <c:strRef>
              <c:f>Tabelle1!$B$1</c:f>
              <c:strCache>
                <c:ptCount val="1"/>
                <c:pt idx="0">
                  <c:v>Ergebnis</c:v>
                </c:pt>
              </c:strCache>
            </c:strRef>
          </c:tx>
          <c:invertIfNegative val="0"/>
          <c:dPt>
            <c:idx val="30"/>
            <c:invertIfNegative val="0"/>
            <c:bubble3D val="0"/>
            <c:spPr>
              <a:solidFill>
                <a:schemeClr val="accent2"/>
              </a:solidFill>
            </c:spPr>
            <c:extLst>
              <c:ext xmlns:c16="http://schemas.microsoft.com/office/drawing/2014/chart" uri="{C3380CC4-5D6E-409C-BE32-E72D297353CC}">
                <c16:uniqueId val="{00000001-CB4E-4943-9EC4-32F19AAB2866}"/>
              </c:ext>
            </c:extLst>
          </c:dPt>
          <c:cat>
            <c:strRef>
              <c:f>Tabelle1!$A$2:$A$70</c:f>
              <c:strCache>
                <c:ptCount val="68"/>
                <c:pt idx="0">
                  <c:v>28</c:v>
                </c:pt>
                <c:pt idx="1">
                  <c:v>29</c:v>
                </c:pt>
                <c:pt idx="2">
                  <c:v>30</c:v>
                </c:pt>
                <c:pt idx="3">
                  <c:v>31</c:v>
                </c:pt>
                <c:pt idx="4">
                  <c:v>32</c:v>
                </c:pt>
                <c:pt idx="5">
                  <c:v>33</c:v>
                </c:pt>
                <c:pt idx="6">
                  <c:v>34</c:v>
                </c:pt>
                <c:pt idx="7">
                  <c:v>35</c:v>
                </c:pt>
                <c:pt idx="8">
                  <c:v>36</c:v>
                </c:pt>
                <c:pt idx="9">
                  <c:v>37</c:v>
                </c:pt>
                <c:pt idx="10">
                  <c:v>38</c:v>
                </c:pt>
                <c:pt idx="11">
                  <c:v>39</c:v>
                </c:pt>
                <c:pt idx="12">
                  <c:v>40</c:v>
                </c:pt>
                <c:pt idx="13">
                  <c:v>41</c:v>
                </c:pt>
                <c:pt idx="14">
                  <c:v>42</c:v>
                </c:pt>
                <c:pt idx="15">
                  <c:v>43</c:v>
                </c:pt>
                <c:pt idx="16">
                  <c:v>44</c:v>
                </c:pt>
                <c:pt idx="17">
                  <c:v>45</c:v>
                </c:pt>
                <c:pt idx="18">
                  <c:v>46</c:v>
                </c:pt>
                <c:pt idx="19">
                  <c:v>47</c:v>
                </c:pt>
                <c:pt idx="20">
                  <c:v>48</c:v>
                </c:pt>
                <c:pt idx="21">
                  <c:v>49</c:v>
                </c:pt>
                <c:pt idx="22">
                  <c:v>50</c:v>
                </c:pt>
                <c:pt idx="23">
                  <c:v>51</c:v>
                </c:pt>
                <c:pt idx="24">
                  <c:v>52</c:v>
                </c:pt>
                <c:pt idx="25">
                  <c:v>53</c:v>
                </c:pt>
                <c:pt idx="26">
                  <c:v>54</c:v>
                </c:pt>
                <c:pt idx="27">
                  <c:v>55</c:v>
                </c:pt>
                <c:pt idx="28">
                  <c:v>56</c:v>
                </c:pt>
                <c:pt idx="29">
                  <c:v>57</c:v>
                </c:pt>
                <c:pt idx="30">
                  <c:v>58</c:v>
                </c:pt>
                <c:pt idx="31">
                  <c:v>59</c:v>
                </c:pt>
                <c:pt idx="32">
                  <c:v>60</c:v>
                </c:pt>
                <c:pt idx="33">
                  <c:v>61</c:v>
                </c:pt>
                <c:pt idx="34">
                  <c:v>62</c:v>
                </c:pt>
                <c:pt idx="35">
                  <c:v>63</c:v>
                </c:pt>
                <c:pt idx="36">
                  <c:v>64</c:v>
                </c:pt>
                <c:pt idx="37">
                  <c:v>65</c:v>
                </c:pt>
                <c:pt idx="38">
                  <c:v>66</c:v>
                </c:pt>
                <c:pt idx="39">
                  <c:v>67</c:v>
                </c:pt>
                <c:pt idx="40">
                  <c:v>68</c:v>
                </c:pt>
                <c:pt idx="41">
                  <c:v>69</c:v>
                </c:pt>
                <c:pt idx="42">
                  <c:v>70</c:v>
                </c:pt>
                <c:pt idx="43">
                  <c:v>71</c:v>
                </c:pt>
                <c:pt idx="44">
                  <c:v>72</c:v>
                </c:pt>
                <c:pt idx="45">
                  <c:v>73</c:v>
                </c:pt>
                <c:pt idx="46">
                  <c:v>74</c:v>
                </c:pt>
                <c:pt idx="47">
                  <c:v>75</c:v>
                </c:pt>
                <c:pt idx="48">
                  <c:v>76</c:v>
                </c:pt>
                <c:pt idx="49">
                  <c:v>77</c:v>
                </c:pt>
                <c:pt idx="50">
                  <c:v>78</c:v>
                </c:pt>
                <c:pt idx="51">
                  <c:v>79</c:v>
                </c:pt>
                <c:pt idx="52">
                  <c:v>80</c:v>
                </c:pt>
                <c:pt idx="53">
                  <c:v>81</c:v>
                </c:pt>
                <c:pt idx="54">
                  <c:v>82</c:v>
                </c:pt>
                <c:pt idx="55">
                  <c:v>83</c:v>
                </c:pt>
                <c:pt idx="56">
                  <c:v>84</c:v>
                </c:pt>
                <c:pt idx="57">
                  <c:v>85</c:v>
                </c:pt>
                <c:pt idx="58">
                  <c:v>86</c:v>
                </c:pt>
                <c:pt idx="59">
                  <c:v>87</c:v>
                </c:pt>
                <c:pt idx="60">
                  <c:v>88</c:v>
                </c:pt>
                <c:pt idx="61">
                  <c:v>89</c:v>
                </c:pt>
                <c:pt idx="62">
                  <c:v>90</c:v>
                </c:pt>
                <c:pt idx="63">
                  <c:v>91</c:v>
                </c:pt>
                <c:pt idx="64">
                  <c:v>92</c:v>
                </c:pt>
                <c:pt idx="65">
                  <c:v>93</c:v>
                </c:pt>
                <c:pt idx="66">
                  <c:v>98</c:v>
                </c:pt>
                <c:pt idx="67">
                  <c:v>(Leer)</c:v>
                </c:pt>
              </c:strCache>
            </c:strRef>
          </c:cat>
          <c:val>
            <c:numRef>
              <c:f>Tabelle1!$B$2:$B$70</c:f>
              <c:numCache>
                <c:formatCode>General</c:formatCode>
                <c:ptCount val="68"/>
                <c:pt idx="0">
                  <c:v>1</c:v>
                </c:pt>
                <c:pt idx="1">
                  <c:v>1</c:v>
                </c:pt>
                <c:pt idx="2">
                  <c:v>10</c:v>
                </c:pt>
                <c:pt idx="3">
                  <c:v>7</c:v>
                </c:pt>
                <c:pt idx="4">
                  <c:v>5</c:v>
                </c:pt>
                <c:pt idx="5">
                  <c:v>8</c:v>
                </c:pt>
                <c:pt idx="6">
                  <c:v>9</c:v>
                </c:pt>
                <c:pt idx="7">
                  <c:v>8</c:v>
                </c:pt>
                <c:pt idx="8">
                  <c:v>12</c:v>
                </c:pt>
                <c:pt idx="9">
                  <c:v>14</c:v>
                </c:pt>
                <c:pt idx="10">
                  <c:v>10</c:v>
                </c:pt>
                <c:pt idx="11">
                  <c:v>15</c:v>
                </c:pt>
                <c:pt idx="12">
                  <c:v>21</c:v>
                </c:pt>
                <c:pt idx="13">
                  <c:v>13</c:v>
                </c:pt>
                <c:pt idx="14">
                  <c:v>13</c:v>
                </c:pt>
                <c:pt idx="15">
                  <c:v>16</c:v>
                </c:pt>
                <c:pt idx="16">
                  <c:v>19</c:v>
                </c:pt>
                <c:pt idx="17">
                  <c:v>16</c:v>
                </c:pt>
                <c:pt idx="18">
                  <c:v>15</c:v>
                </c:pt>
                <c:pt idx="19">
                  <c:v>11</c:v>
                </c:pt>
                <c:pt idx="20">
                  <c:v>26</c:v>
                </c:pt>
                <c:pt idx="21">
                  <c:v>13</c:v>
                </c:pt>
                <c:pt idx="22">
                  <c:v>21</c:v>
                </c:pt>
                <c:pt idx="23">
                  <c:v>31</c:v>
                </c:pt>
                <c:pt idx="24">
                  <c:v>24</c:v>
                </c:pt>
                <c:pt idx="25">
                  <c:v>16</c:v>
                </c:pt>
                <c:pt idx="26">
                  <c:v>18</c:v>
                </c:pt>
                <c:pt idx="27">
                  <c:v>26</c:v>
                </c:pt>
                <c:pt idx="28">
                  <c:v>26</c:v>
                </c:pt>
                <c:pt idx="29">
                  <c:v>15</c:v>
                </c:pt>
                <c:pt idx="30">
                  <c:v>16</c:v>
                </c:pt>
                <c:pt idx="31">
                  <c:v>13</c:v>
                </c:pt>
                <c:pt idx="32">
                  <c:v>15</c:v>
                </c:pt>
                <c:pt idx="33">
                  <c:v>18</c:v>
                </c:pt>
                <c:pt idx="34">
                  <c:v>22</c:v>
                </c:pt>
                <c:pt idx="35">
                  <c:v>19</c:v>
                </c:pt>
                <c:pt idx="36">
                  <c:v>14</c:v>
                </c:pt>
                <c:pt idx="37">
                  <c:v>17</c:v>
                </c:pt>
                <c:pt idx="38">
                  <c:v>13</c:v>
                </c:pt>
                <c:pt idx="39">
                  <c:v>10</c:v>
                </c:pt>
                <c:pt idx="40">
                  <c:v>15</c:v>
                </c:pt>
                <c:pt idx="41">
                  <c:v>12</c:v>
                </c:pt>
                <c:pt idx="42">
                  <c:v>20</c:v>
                </c:pt>
                <c:pt idx="43">
                  <c:v>17</c:v>
                </c:pt>
                <c:pt idx="44">
                  <c:v>15</c:v>
                </c:pt>
                <c:pt idx="45">
                  <c:v>15</c:v>
                </c:pt>
                <c:pt idx="46">
                  <c:v>23</c:v>
                </c:pt>
                <c:pt idx="47">
                  <c:v>14</c:v>
                </c:pt>
                <c:pt idx="48">
                  <c:v>15</c:v>
                </c:pt>
                <c:pt idx="49">
                  <c:v>17</c:v>
                </c:pt>
                <c:pt idx="50">
                  <c:v>8</c:v>
                </c:pt>
                <c:pt idx="51">
                  <c:v>9</c:v>
                </c:pt>
                <c:pt idx="52">
                  <c:v>7</c:v>
                </c:pt>
                <c:pt idx="53">
                  <c:v>11</c:v>
                </c:pt>
                <c:pt idx="54">
                  <c:v>3</c:v>
                </c:pt>
                <c:pt idx="55">
                  <c:v>5</c:v>
                </c:pt>
                <c:pt idx="56">
                  <c:v>10</c:v>
                </c:pt>
                <c:pt idx="57">
                  <c:v>4</c:v>
                </c:pt>
                <c:pt idx="58">
                  <c:v>1</c:v>
                </c:pt>
                <c:pt idx="59">
                  <c:v>6</c:v>
                </c:pt>
                <c:pt idx="60">
                  <c:v>5</c:v>
                </c:pt>
                <c:pt idx="61">
                  <c:v>1</c:v>
                </c:pt>
                <c:pt idx="62">
                  <c:v>3</c:v>
                </c:pt>
                <c:pt idx="63">
                  <c:v>3</c:v>
                </c:pt>
                <c:pt idx="64">
                  <c:v>1</c:v>
                </c:pt>
                <c:pt idx="65">
                  <c:v>2</c:v>
                </c:pt>
                <c:pt idx="66">
                  <c:v>1</c:v>
                </c:pt>
              </c:numCache>
            </c:numRef>
          </c:val>
          <c:extLst>
            <c:ext xmlns:c16="http://schemas.microsoft.com/office/drawing/2014/chart" uri="{C3380CC4-5D6E-409C-BE32-E72D297353CC}">
              <c16:uniqueId val="{00000002-CB4E-4943-9EC4-32F19AAB2866}"/>
            </c:ext>
          </c:extLst>
        </c:ser>
        <c:dLbls>
          <c:showLegendKey val="0"/>
          <c:showVal val="0"/>
          <c:showCatName val="0"/>
          <c:showSerName val="0"/>
          <c:showPercent val="0"/>
          <c:showBubbleSize val="0"/>
        </c:dLbls>
        <c:gapWidth val="150"/>
        <c:axId val="125933824"/>
        <c:axId val="125952000"/>
      </c:barChart>
      <c:catAx>
        <c:axId val="125933824"/>
        <c:scaling>
          <c:orientation val="minMax"/>
        </c:scaling>
        <c:delete val="0"/>
        <c:axPos val="b"/>
        <c:numFmt formatCode="General" sourceLinked="0"/>
        <c:majorTickMark val="out"/>
        <c:minorTickMark val="none"/>
        <c:tickLblPos val="nextTo"/>
        <c:crossAx val="125952000"/>
        <c:crosses val="autoZero"/>
        <c:auto val="1"/>
        <c:lblAlgn val="ctr"/>
        <c:lblOffset val="100"/>
        <c:tickLblSkip val="10"/>
        <c:tickMarkSkip val="5"/>
        <c:noMultiLvlLbl val="0"/>
      </c:catAx>
      <c:valAx>
        <c:axId val="125952000"/>
        <c:scaling>
          <c:orientation val="minMax"/>
        </c:scaling>
        <c:delete val="0"/>
        <c:axPos val="l"/>
        <c:majorGridlines/>
        <c:numFmt formatCode="General" sourceLinked="1"/>
        <c:majorTickMark val="out"/>
        <c:minorTickMark val="none"/>
        <c:tickLblPos val="nextTo"/>
        <c:crossAx val="125933824"/>
        <c:crossesAt val="1"/>
        <c:crossBetween val="midCat"/>
      </c:valAx>
    </c:plotArea>
    <c:plotVisOnly val="1"/>
    <c:dispBlanksAs val="gap"/>
    <c:showDLblsOverMax val="0"/>
  </c:chart>
  <c:externalData r:id="rId1">
    <c:autoUpdate val="0"/>
  </c:externalData>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62863116686685E-2"/>
          <c:w val="0.98795234495842021"/>
          <c:h val="0.90702332277802722"/>
        </c:manualLayout>
      </c:layout>
      <c:lineChart>
        <c:grouping val="standard"/>
        <c:varyColors val="0"/>
        <c:ser>
          <c:idx val="0"/>
          <c:order val="0"/>
          <c:spPr>
            <a:ln w="63500" cap="rnd">
              <a:solidFill>
                <a:schemeClr val="accent1"/>
              </a:solidFill>
              <a:round/>
            </a:ln>
            <a:effectLst/>
          </c:spPr>
          <c:marker>
            <c:symbol val="none"/>
          </c:marker>
          <c:cat>
            <c:numRef>
              <c:f>Tabelle2!$E$1:$E$89</c:f>
              <c:numCache>
                <c:formatCode>mmm\-yy</c:formatCode>
                <c:ptCount val="89"/>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pt idx="69">
                  <c:v>43374</c:v>
                </c:pt>
                <c:pt idx="70">
                  <c:v>43405</c:v>
                </c:pt>
                <c:pt idx="71">
                  <c:v>43435</c:v>
                </c:pt>
                <c:pt idx="72">
                  <c:v>43466</c:v>
                </c:pt>
                <c:pt idx="73">
                  <c:v>43497</c:v>
                </c:pt>
                <c:pt idx="74">
                  <c:v>43525</c:v>
                </c:pt>
                <c:pt idx="75">
                  <c:v>43556</c:v>
                </c:pt>
                <c:pt idx="76">
                  <c:v>43586</c:v>
                </c:pt>
                <c:pt idx="77">
                  <c:v>43617</c:v>
                </c:pt>
                <c:pt idx="78">
                  <c:v>43647</c:v>
                </c:pt>
                <c:pt idx="79">
                  <c:v>43678</c:v>
                </c:pt>
                <c:pt idx="80">
                  <c:v>43709</c:v>
                </c:pt>
                <c:pt idx="81">
                  <c:v>43739</c:v>
                </c:pt>
                <c:pt idx="82">
                  <c:v>43770</c:v>
                </c:pt>
                <c:pt idx="83">
                  <c:v>43800</c:v>
                </c:pt>
                <c:pt idx="84">
                  <c:v>43831</c:v>
                </c:pt>
                <c:pt idx="85">
                  <c:v>43862</c:v>
                </c:pt>
                <c:pt idx="86">
                  <c:v>43891</c:v>
                </c:pt>
                <c:pt idx="87">
                  <c:v>43922</c:v>
                </c:pt>
                <c:pt idx="88">
                  <c:v>43952</c:v>
                </c:pt>
              </c:numCache>
            </c:numRef>
          </c:cat>
          <c:val>
            <c:numRef>
              <c:f>Tabelle2!$E$1:$E$89</c:f>
              <c:numCache>
                <c:formatCode>mmm\-yy</c:formatCode>
                <c:ptCount val="89"/>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pt idx="50">
                  <c:v>42795</c:v>
                </c:pt>
                <c:pt idx="51">
                  <c:v>42826</c:v>
                </c:pt>
                <c:pt idx="52">
                  <c:v>42856</c:v>
                </c:pt>
                <c:pt idx="53">
                  <c:v>42887</c:v>
                </c:pt>
                <c:pt idx="54">
                  <c:v>42917</c:v>
                </c:pt>
                <c:pt idx="55">
                  <c:v>42948</c:v>
                </c:pt>
                <c:pt idx="56">
                  <c:v>42979</c:v>
                </c:pt>
                <c:pt idx="57">
                  <c:v>43009</c:v>
                </c:pt>
                <c:pt idx="58">
                  <c:v>43040</c:v>
                </c:pt>
                <c:pt idx="59">
                  <c:v>43070</c:v>
                </c:pt>
                <c:pt idx="60">
                  <c:v>43101</c:v>
                </c:pt>
                <c:pt idx="61">
                  <c:v>43132</c:v>
                </c:pt>
                <c:pt idx="62">
                  <c:v>43160</c:v>
                </c:pt>
                <c:pt idx="63">
                  <c:v>43191</c:v>
                </c:pt>
                <c:pt idx="64">
                  <c:v>43221</c:v>
                </c:pt>
                <c:pt idx="65">
                  <c:v>43252</c:v>
                </c:pt>
                <c:pt idx="66">
                  <c:v>43282</c:v>
                </c:pt>
                <c:pt idx="67">
                  <c:v>43313</c:v>
                </c:pt>
                <c:pt idx="68">
                  <c:v>43344</c:v>
                </c:pt>
                <c:pt idx="69">
                  <c:v>43374</c:v>
                </c:pt>
                <c:pt idx="70">
                  <c:v>43405</c:v>
                </c:pt>
                <c:pt idx="71">
                  <c:v>43435</c:v>
                </c:pt>
                <c:pt idx="72">
                  <c:v>43466</c:v>
                </c:pt>
                <c:pt idx="73">
                  <c:v>43497</c:v>
                </c:pt>
                <c:pt idx="74">
                  <c:v>43525</c:v>
                </c:pt>
                <c:pt idx="75">
                  <c:v>43556</c:v>
                </c:pt>
                <c:pt idx="76">
                  <c:v>43586</c:v>
                </c:pt>
                <c:pt idx="77">
                  <c:v>43617</c:v>
                </c:pt>
                <c:pt idx="78">
                  <c:v>43647</c:v>
                </c:pt>
                <c:pt idx="79">
                  <c:v>43678</c:v>
                </c:pt>
                <c:pt idx="80">
                  <c:v>43709</c:v>
                </c:pt>
                <c:pt idx="81">
                  <c:v>43739</c:v>
                </c:pt>
                <c:pt idx="82">
                  <c:v>43770</c:v>
                </c:pt>
                <c:pt idx="83">
                  <c:v>43800</c:v>
                </c:pt>
                <c:pt idx="84">
                  <c:v>43831</c:v>
                </c:pt>
                <c:pt idx="85">
                  <c:v>43862</c:v>
                </c:pt>
                <c:pt idx="86">
                  <c:v>43891</c:v>
                </c:pt>
                <c:pt idx="87">
                  <c:v>43922</c:v>
                </c:pt>
                <c:pt idx="88">
                  <c:v>43952</c:v>
                </c:pt>
              </c:numCache>
            </c:numRef>
          </c:val>
          <c:smooth val="0"/>
          <c:extLst>
            <c:ext xmlns:c16="http://schemas.microsoft.com/office/drawing/2014/chart" uri="{C3380CC4-5D6E-409C-BE32-E72D297353CC}">
              <c16:uniqueId val="{00000000-3013-4535-BFE2-AAD15831AAA5}"/>
            </c:ext>
          </c:extLst>
        </c:ser>
        <c:dLbls>
          <c:showLegendKey val="0"/>
          <c:showVal val="0"/>
          <c:showCatName val="0"/>
          <c:showSerName val="0"/>
          <c:showPercent val="0"/>
          <c:showBubbleSize val="0"/>
        </c:dLbls>
        <c:smooth val="0"/>
        <c:axId val="126271872"/>
        <c:axId val="126273408"/>
      </c:lineChart>
      <c:dateAx>
        <c:axId val="126271872"/>
        <c:scaling>
          <c:orientation val="minMax"/>
        </c:scaling>
        <c:delete val="1"/>
        <c:axPos val="b"/>
        <c:numFmt formatCode="mmm\-yy" sourceLinked="1"/>
        <c:majorTickMark val="cross"/>
        <c:minorTickMark val="none"/>
        <c:tickLblPos val="none"/>
        <c:crossAx val="126273408"/>
        <c:crosses val="autoZero"/>
        <c:auto val="0"/>
        <c:lblOffset val="100"/>
        <c:baseTimeUnit val="years"/>
        <c:majorUnit val="1"/>
        <c:majorTimeUnit val="years"/>
      </c:dateAx>
      <c:valAx>
        <c:axId val="126273408"/>
        <c:scaling>
          <c:orientation val="minMax"/>
        </c:scaling>
        <c:delete val="1"/>
        <c:axPos val="l"/>
        <c:numFmt formatCode="mmm\-yy" sourceLinked="1"/>
        <c:majorTickMark val="none"/>
        <c:minorTickMark val="none"/>
        <c:tickLblPos val="nextTo"/>
        <c:crossAx val="1262718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Tabelle1!$I$3</c:f>
              <c:strCache>
                <c:ptCount val="1"/>
                <c:pt idx="0">
                  <c:v>Werke</c:v>
                </c:pt>
              </c:strCache>
            </c:strRef>
          </c:tx>
          <c:spPr>
            <a:ln w="28575" cap="rnd">
              <a:solidFill>
                <a:schemeClr val="accent1"/>
              </a:solidFill>
              <a:round/>
            </a:ln>
            <a:effectLst/>
          </c:spPr>
          <c:marker>
            <c:symbol val="none"/>
          </c:marker>
          <c:cat>
            <c:numRef>
              <c:f>Tabelle1!$H$4:$H$48</c:f>
              <c:numCache>
                <c:formatCode>mmm\-yy</c:formatCode>
                <c:ptCount val="45"/>
                <c:pt idx="0">
                  <c:v>42401</c:v>
                </c:pt>
                <c:pt idx="1">
                  <c:v>42430</c:v>
                </c:pt>
                <c:pt idx="2">
                  <c:v>42461</c:v>
                </c:pt>
                <c:pt idx="3">
                  <c:v>42491</c:v>
                </c:pt>
                <c:pt idx="4">
                  <c:v>42522</c:v>
                </c:pt>
                <c:pt idx="5">
                  <c:v>42552</c:v>
                </c:pt>
                <c:pt idx="6">
                  <c:v>42583</c:v>
                </c:pt>
                <c:pt idx="7">
                  <c:v>42614</c:v>
                </c:pt>
                <c:pt idx="8">
                  <c:v>42644</c:v>
                </c:pt>
                <c:pt idx="9">
                  <c:v>42675</c:v>
                </c:pt>
                <c:pt idx="10">
                  <c:v>42705</c:v>
                </c:pt>
                <c:pt idx="11">
                  <c:v>42736</c:v>
                </c:pt>
                <c:pt idx="12">
                  <c:v>42767</c:v>
                </c:pt>
                <c:pt idx="13">
                  <c:v>42795</c:v>
                </c:pt>
                <c:pt idx="14">
                  <c:v>42826</c:v>
                </c:pt>
                <c:pt idx="15">
                  <c:v>42856</c:v>
                </c:pt>
                <c:pt idx="16">
                  <c:v>42887</c:v>
                </c:pt>
                <c:pt idx="17">
                  <c:v>42917</c:v>
                </c:pt>
                <c:pt idx="18">
                  <c:v>42948</c:v>
                </c:pt>
                <c:pt idx="19">
                  <c:v>42979</c:v>
                </c:pt>
                <c:pt idx="20">
                  <c:v>43009</c:v>
                </c:pt>
                <c:pt idx="21">
                  <c:v>43040</c:v>
                </c:pt>
                <c:pt idx="22">
                  <c:v>43070</c:v>
                </c:pt>
                <c:pt idx="23">
                  <c:v>43101</c:v>
                </c:pt>
                <c:pt idx="24">
                  <c:v>43132</c:v>
                </c:pt>
                <c:pt idx="25">
                  <c:v>43160</c:v>
                </c:pt>
                <c:pt idx="26">
                  <c:v>43191</c:v>
                </c:pt>
                <c:pt idx="27">
                  <c:v>43221</c:v>
                </c:pt>
                <c:pt idx="28">
                  <c:v>43252</c:v>
                </c:pt>
                <c:pt idx="29">
                  <c:v>43282</c:v>
                </c:pt>
                <c:pt idx="30">
                  <c:v>43313</c:v>
                </c:pt>
                <c:pt idx="31">
                  <c:v>43344</c:v>
                </c:pt>
                <c:pt idx="32">
                  <c:v>43374</c:v>
                </c:pt>
                <c:pt idx="33">
                  <c:v>43405</c:v>
                </c:pt>
                <c:pt idx="34">
                  <c:v>43435</c:v>
                </c:pt>
                <c:pt idx="35">
                  <c:v>43466</c:v>
                </c:pt>
                <c:pt idx="36">
                  <c:v>43497</c:v>
                </c:pt>
                <c:pt idx="37">
                  <c:v>43525</c:v>
                </c:pt>
                <c:pt idx="38">
                  <c:v>43556</c:v>
                </c:pt>
                <c:pt idx="39">
                  <c:v>43586</c:v>
                </c:pt>
                <c:pt idx="40">
                  <c:v>43617</c:v>
                </c:pt>
                <c:pt idx="41">
                  <c:v>43647</c:v>
                </c:pt>
                <c:pt idx="42">
                  <c:v>43678</c:v>
                </c:pt>
                <c:pt idx="43">
                  <c:v>43709</c:v>
                </c:pt>
                <c:pt idx="44">
                  <c:v>43739</c:v>
                </c:pt>
              </c:numCache>
            </c:numRef>
          </c:cat>
          <c:val>
            <c:numRef>
              <c:f>Tabelle1!$I$4:$I$48</c:f>
              <c:numCache>
                <c:formatCode>#,##0</c:formatCode>
                <c:ptCount val="45"/>
                <c:pt idx="0">
                  <c:v>57</c:v>
                </c:pt>
                <c:pt idx="1">
                  <c:v>273</c:v>
                </c:pt>
                <c:pt idx="2">
                  <c:v>296</c:v>
                </c:pt>
                <c:pt idx="3">
                  <c:v>460</c:v>
                </c:pt>
                <c:pt idx="4">
                  <c:v>836</c:v>
                </c:pt>
                <c:pt idx="5">
                  <c:v>1537</c:v>
                </c:pt>
                <c:pt idx="6">
                  <c:v>1809</c:v>
                </c:pt>
                <c:pt idx="7">
                  <c:v>1967</c:v>
                </c:pt>
                <c:pt idx="8">
                  <c:v>2230</c:v>
                </c:pt>
                <c:pt idx="9">
                  <c:v>2647</c:v>
                </c:pt>
                <c:pt idx="10">
                  <c:v>3057</c:v>
                </c:pt>
                <c:pt idx="11">
                  <c:v>3673</c:v>
                </c:pt>
                <c:pt idx="12">
                  <c:v>4126</c:v>
                </c:pt>
                <c:pt idx="13">
                  <c:v>5014</c:v>
                </c:pt>
                <c:pt idx="14">
                  <c:v>5205</c:v>
                </c:pt>
                <c:pt idx="15">
                  <c:v>5459</c:v>
                </c:pt>
                <c:pt idx="16">
                  <c:v>5702</c:v>
                </c:pt>
                <c:pt idx="17">
                  <c:v>5788</c:v>
                </c:pt>
                <c:pt idx="18">
                  <c:v>5978</c:v>
                </c:pt>
                <c:pt idx="19">
                  <c:v>6409</c:v>
                </c:pt>
                <c:pt idx="20">
                  <c:v>6999</c:v>
                </c:pt>
                <c:pt idx="21">
                  <c:v>7564</c:v>
                </c:pt>
                <c:pt idx="22">
                  <c:v>8648</c:v>
                </c:pt>
                <c:pt idx="23">
                  <c:v>9262</c:v>
                </c:pt>
                <c:pt idx="24">
                  <c:v>9746</c:v>
                </c:pt>
                <c:pt idx="25">
                  <c:v>10013</c:v>
                </c:pt>
                <c:pt idx="26">
                  <c:v>10125</c:v>
                </c:pt>
                <c:pt idx="27">
                  <c:v>10247</c:v>
                </c:pt>
                <c:pt idx="28">
                  <c:v>10274</c:v>
                </c:pt>
                <c:pt idx="29">
                  <c:v>10470</c:v>
                </c:pt>
                <c:pt idx="30">
                  <c:v>10762</c:v>
                </c:pt>
                <c:pt idx="31">
                  <c:v>10887</c:v>
                </c:pt>
                <c:pt idx="32">
                  <c:v>11108</c:v>
                </c:pt>
                <c:pt idx="33">
                  <c:v>11592</c:v>
                </c:pt>
                <c:pt idx="34">
                  <c:v>12077</c:v>
                </c:pt>
                <c:pt idx="35">
                  <c:v>12841</c:v>
                </c:pt>
                <c:pt idx="36">
                  <c:v>13172</c:v>
                </c:pt>
                <c:pt idx="37">
                  <c:v>13325</c:v>
                </c:pt>
                <c:pt idx="38">
                  <c:v>13555</c:v>
                </c:pt>
                <c:pt idx="39">
                  <c:v>13690</c:v>
                </c:pt>
                <c:pt idx="40">
                  <c:v>13855</c:v>
                </c:pt>
                <c:pt idx="41">
                  <c:v>14086</c:v>
                </c:pt>
                <c:pt idx="42">
                  <c:v>14276</c:v>
                </c:pt>
                <c:pt idx="43">
                  <c:v>14605</c:v>
                </c:pt>
                <c:pt idx="44">
                  <c:v>14704</c:v>
                </c:pt>
              </c:numCache>
            </c:numRef>
          </c:val>
          <c:smooth val="0"/>
          <c:extLst>
            <c:ext xmlns:c16="http://schemas.microsoft.com/office/drawing/2014/chart" uri="{C3380CC4-5D6E-409C-BE32-E72D297353CC}">
              <c16:uniqueId val="{00000000-3994-44E0-9B99-39A93B0E0204}"/>
            </c:ext>
          </c:extLst>
        </c:ser>
        <c:dLbls>
          <c:showLegendKey val="0"/>
          <c:showVal val="0"/>
          <c:showCatName val="0"/>
          <c:showSerName val="0"/>
          <c:showPercent val="0"/>
          <c:showBubbleSize val="0"/>
        </c:dLbls>
        <c:marker val="1"/>
        <c:smooth val="0"/>
        <c:axId val="6503424"/>
        <c:axId val="8552832"/>
      </c:lineChart>
      <c:lineChart>
        <c:grouping val="standard"/>
        <c:varyColors val="0"/>
        <c:ser>
          <c:idx val="1"/>
          <c:order val="1"/>
          <c:tx>
            <c:strRef>
              <c:f>Tabelle1!$K$3</c:f>
              <c:strCache>
                <c:ptCount val="1"/>
                <c:pt idx="0">
                  <c:v>Künstler</c:v>
                </c:pt>
              </c:strCache>
            </c:strRef>
          </c:tx>
          <c:spPr>
            <a:ln w="28575" cap="rnd">
              <a:solidFill>
                <a:schemeClr val="accent2"/>
              </a:solidFill>
              <a:round/>
            </a:ln>
            <a:effectLst/>
          </c:spPr>
          <c:marker>
            <c:symbol val="none"/>
          </c:marker>
          <c:cat>
            <c:numRef>
              <c:f>Tabelle1!$H$4:$H$48</c:f>
              <c:numCache>
                <c:formatCode>mmm\-yy</c:formatCode>
                <c:ptCount val="45"/>
                <c:pt idx="0">
                  <c:v>42401</c:v>
                </c:pt>
                <c:pt idx="1">
                  <c:v>42430</c:v>
                </c:pt>
                <c:pt idx="2">
                  <c:v>42461</c:v>
                </c:pt>
                <c:pt idx="3">
                  <c:v>42491</c:v>
                </c:pt>
                <c:pt idx="4">
                  <c:v>42522</c:v>
                </c:pt>
                <c:pt idx="5">
                  <c:v>42552</c:v>
                </c:pt>
                <c:pt idx="6">
                  <c:v>42583</c:v>
                </c:pt>
                <c:pt idx="7">
                  <c:v>42614</c:v>
                </c:pt>
                <c:pt idx="8">
                  <c:v>42644</c:v>
                </c:pt>
                <c:pt idx="9">
                  <c:v>42675</c:v>
                </c:pt>
                <c:pt idx="10">
                  <c:v>42705</c:v>
                </c:pt>
                <c:pt idx="11">
                  <c:v>42736</c:v>
                </c:pt>
                <c:pt idx="12">
                  <c:v>42767</c:v>
                </c:pt>
                <c:pt idx="13">
                  <c:v>42795</c:v>
                </c:pt>
                <c:pt idx="14">
                  <c:v>42826</c:v>
                </c:pt>
                <c:pt idx="15">
                  <c:v>42856</c:v>
                </c:pt>
                <c:pt idx="16">
                  <c:v>42887</c:v>
                </c:pt>
                <c:pt idx="17">
                  <c:v>42917</c:v>
                </c:pt>
                <c:pt idx="18">
                  <c:v>42948</c:v>
                </c:pt>
                <c:pt idx="19">
                  <c:v>42979</c:v>
                </c:pt>
                <c:pt idx="20">
                  <c:v>43009</c:v>
                </c:pt>
                <c:pt idx="21">
                  <c:v>43040</c:v>
                </c:pt>
                <c:pt idx="22">
                  <c:v>43070</c:v>
                </c:pt>
                <c:pt idx="23">
                  <c:v>43101</c:v>
                </c:pt>
                <c:pt idx="24">
                  <c:v>43132</c:v>
                </c:pt>
                <c:pt idx="25">
                  <c:v>43160</c:v>
                </c:pt>
                <c:pt idx="26">
                  <c:v>43191</c:v>
                </c:pt>
                <c:pt idx="27">
                  <c:v>43221</c:v>
                </c:pt>
                <c:pt idx="28">
                  <c:v>43252</c:v>
                </c:pt>
                <c:pt idx="29">
                  <c:v>43282</c:v>
                </c:pt>
                <c:pt idx="30">
                  <c:v>43313</c:v>
                </c:pt>
                <c:pt idx="31">
                  <c:v>43344</c:v>
                </c:pt>
                <c:pt idx="32">
                  <c:v>43374</c:v>
                </c:pt>
                <c:pt idx="33">
                  <c:v>43405</c:v>
                </c:pt>
                <c:pt idx="34">
                  <c:v>43435</c:v>
                </c:pt>
                <c:pt idx="35">
                  <c:v>43466</c:v>
                </c:pt>
                <c:pt idx="36">
                  <c:v>43497</c:v>
                </c:pt>
                <c:pt idx="37">
                  <c:v>43525</c:v>
                </c:pt>
                <c:pt idx="38">
                  <c:v>43556</c:v>
                </c:pt>
                <c:pt idx="39">
                  <c:v>43586</c:v>
                </c:pt>
                <c:pt idx="40">
                  <c:v>43617</c:v>
                </c:pt>
                <c:pt idx="41">
                  <c:v>43647</c:v>
                </c:pt>
                <c:pt idx="42">
                  <c:v>43678</c:v>
                </c:pt>
                <c:pt idx="43">
                  <c:v>43709</c:v>
                </c:pt>
                <c:pt idx="44">
                  <c:v>43739</c:v>
                </c:pt>
              </c:numCache>
            </c:numRef>
          </c:cat>
          <c:val>
            <c:numRef>
              <c:f>Tabelle1!$K$4:$K$48</c:f>
              <c:numCache>
                <c:formatCode>General</c:formatCode>
                <c:ptCount val="45"/>
                <c:pt idx="0">
                  <c:v>2</c:v>
                </c:pt>
                <c:pt idx="1">
                  <c:v>4</c:v>
                </c:pt>
                <c:pt idx="2">
                  <c:v>5</c:v>
                </c:pt>
                <c:pt idx="3">
                  <c:v>18</c:v>
                </c:pt>
                <c:pt idx="4">
                  <c:v>20</c:v>
                </c:pt>
                <c:pt idx="5">
                  <c:v>20</c:v>
                </c:pt>
                <c:pt idx="6">
                  <c:v>21</c:v>
                </c:pt>
                <c:pt idx="7">
                  <c:v>22</c:v>
                </c:pt>
                <c:pt idx="8">
                  <c:v>22</c:v>
                </c:pt>
                <c:pt idx="9">
                  <c:v>31</c:v>
                </c:pt>
                <c:pt idx="10">
                  <c:v>33</c:v>
                </c:pt>
                <c:pt idx="11">
                  <c:v>38</c:v>
                </c:pt>
                <c:pt idx="12">
                  <c:v>41</c:v>
                </c:pt>
                <c:pt idx="13">
                  <c:v>47</c:v>
                </c:pt>
                <c:pt idx="14">
                  <c:v>50</c:v>
                </c:pt>
                <c:pt idx="15">
                  <c:v>50</c:v>
                </c:pt>
                <c:pt idx="16">
                  <c:v>51</c:v>
                </c:pt>
                <c:pt idx="17">
                  <c:v>54</c:v>
                </c:pt>
                <c:pt idx="18">
                  <c:v>55</c:v>
                </c:pt>
                <c:pt idx="19">
                  <c:v>57</c:v>
                </c:pt>
                <c:pt idx="20">
                  <c:v>57</c:v>
                </c:pt>
                <c:pt idx="21">
                  <c:v>58</c:v>
                </c:pt>
                <c:pt idx="22">
                  <c:v>60</c:v>
                </c:pt>
                <c:pt idx="23">
                  <c:v>61</c:v>
                </c:pt>
                <c:pt idx="24">
                  <c:v>62</c:v>
                </c:pt>
                <c:pt idx="25">
                  <c:v>64</c:v>
                </c:pt>
                <c:pt idx="26">
                  <c:v>64</c:v>
                </c:pt>
                <c:pt idx="27">
                  <c:v>64</c:v>
                </c:pt>
                <c:pt idx="28">
                  <c:v>66</c:v>
                </c:pt>
                <c:pt idx="29">
                  <c:v>68</c:v>
                </c:pt>
                <c:pt idx="30">
                  <c:v>68</c:v>
                </c:pt>
                <c:pt idx="31">
                  <c:v>68</c:v>
                </c:pt>
                <c:pt idx="32">
                  <c:v>69</c:v>
                </c:pt>
                <c:pt idx="33">
                  <c:v>70</c:v>
                </c:pt>
                <c:pt idx="34">
                  <c:v>71</c:v>
                </c:pt>
                <c:pt idx="35">
                  <c:v>72</c:v>
                </c:pt>
                <c:pt idx="36">
                  <c:v>75</c:v>
                </c:pt>
                <c:pt idx="37">
                  <c:v>80</c:v>
                </c:pt>
                <c:pt idx="38">
                  <c:v>80</c:v>
                </c:pt>
                <c:pt idx="39">
                  <c:v>80</c:v>
                </c:pt>
                <c:pt idx="40">
                  <c:v>82</c:v>
                </c:pt>
                <c:pt idx="41">
                  <c:v>82</c:v>
                </c:pt>
                <c:pt idx="42">
                  <c:v>87</c:v>
                </c:pt>
                <c:pt idx="43">
                  <c:v>92</c:v>
                </c:pt>
                <c:pt idx="44">
                  <c:v>94</c:v>
                </c:pt>
              </c:numCache>
            </c:numRef>
          </c:val>
          <c:smooth val="0"/>
          <c:extLst>
            <c:ext xmlns:c16="http://schemas.microsoft.com/office/drawing/2014/chart" uri="{C3380CC4-5D6E-409C-BE32-E72D297353CC}">
              <c16:uniqueId val="{00000001-3994-44E0-9B99-39A93B0E0204}"/>
            </c:ext>
          </c:extLst>
        </c:ser>
        <c:dLbls>
          <c:showLegendKey val="0"/>
          <c:showVal val="0"/>
          <c:showCatName val="0"/>
          <c:showSerName val="0"/>
          <c:showPercent val="0"/>
          <c:showBubbleSize val="0"/>
        </c:dLbls>
        <c:marker val="1"/>
        <c:smooth val="0"/>
        <c:axId val="8556544"/>
        <c:axId val="8554752"/>
      </c:lineChart>
      <c:dateAx>
        <c:axId val="6503424"/>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552832"/>
        <c:crosses val="autoZero"/>
        <c:auto val="1"/>
        <c:lblOffset val="100"/>
        <c:baseTimeUnit val="months"/>
        <c:majorUnit val="3"/>
        <c:majorTimeUnit val="months"/>
      </c:dateAx>
      <c:valAx>
        <c:axId val="8552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503424"/>
        <c:crosses val="autoZero"/>
        <c:crossBetween val="between"/>
      </c:valAx>
      <c:valAx>
        <c:axId val="85547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8556544"/>
        <c:crosses val="max"/>
        <c:crossBetween val="between"/>
      </c:valAx>
      <c:dateAx>
        <c:axId val="8556544"/>
        <c:scaling>
          <c:orientation val="minMax"/>
        </c:scaling>
        <c:delete val="1"/>
        <c:axPos val="b"/>
        <c:numFmt formatCode="mmm\-yy" sourceLinked="1"/>
        <c:majorTickMark val="out"/>
        <c:minorTickMark val="none"/>
        <c:tickLblPos val="nextTo"/>
        <c:crossAx val="8554752"/>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2CCF9-CEBF-46D1-B981-A2D6FF3D1896}" type="doc">
      <dgm:prSet loTypeId="urn:microsoft.com/office/officeart/2009/layout/ReverseList" loCatId="relationship" qsTypeId="urn:microsoft.com/office/officeart/2005/8/quickstyle/simple5" qsCatId="simple" csTypeId="urn:microsoft.com/office/officeart/2005/8/colors/accent1_1" csCatId="accent1" phldr="1"/>
      <dgm:spPr/>
      <dgm:t>
        <a:bodyPr/>
        <a:lstStyle/>
        <a:p>
          <a:endParaRPr lang="de-DE"/>
        </a:p>
      </dgm:t>
    </dgm:pt>
    <dgm:pt modelId="{399E78C7-9DCB-4A52-9370-A10E6DCED8B3}">
      <dgm:prSet phldrT="[Text]"/>
      <dgm:spPr>
        <a:solidFill>
          <a:schemeClr val="accent1"/>
        </a:solidFill>
      </dgm:spPr>
      <dgm:t>
        <a:bodyPr anchor="ctr"/>
        <a:lstStyle/>
        <a:p>
          <a:r>
            <a:rPr lang="de-DE" dirty="0"/>
            <a:t>Nachlasszentrum (Beratung, Aufarbeitung, Vermittlung, Vernetzung, Depotflächen)</a:t>
          </a:r>
        </a:p>
      </dgm:t>
    </dgm:pt>
    <dgm:pt modelId="{3FD69530-E549-40B2-9F7A-FE59F8F9E65F}" type="parTrans" cxnId="{76257599-C5E9-441E-B144-65EE09D836DE}">
      <dgm:prSet/>
      <dgm:spPr/>
      <dgm:t>
        <a:bodyPr/>
        <a:lstStyle/>
        <a:p>
          <a:endParaRPr lang="de-DE"/>
        </a:p>
      </dgm:t>
    </dgm:pt>
    <dgm:pt modelId="{7F0C2854-E06B-4467-8B19-E45ECF7BE4EF}" type="sibTrans" cxnId="{76257599-C5E9-441E-B144-65EE09D836DE}">
      <dgm:prSet/>
      <dgm:spPr/>
      <dgm:t>
        <a:bodyPr/>
        <a:lstStyle/>
        <a:p>
          <a:endParaRPr lang="de-DE"/>
        </a:p>
      </dgm:t>
    </dgm:pt>
    <dgm:pt modelId="{B63D2CB7-7473-4E77-8B52-AD69A6574E02}">
      <dgm:prSet phldrT="[Text]"/>
      <dgm:spPr>
        <a:solidFill>
          <a:schemeClr val="accent1"/>
        </a:solidFill>
      </dgm:spPr>
      <dgm:t>
        <a:bodyPr anchor="ctr"/>
        <a:lstStyle/>
        <a:p>
          <a:pPr algn="ctr"/>
          <a:r>
            <a:rPr lang="de-DE" dirty="0"/>
            <a:t>Werkdatenbank bildende Kunst Sachsen</a:t>
          </a:r>
        </a:p>
      </dgm:t>
    </dgm:pt>
    <dgm:pt modelId="{3CEAF35C-7C40-4828-8A75-9B23BD663AA7}" type="sibTrans" cxnId="{236BB7DD-81D3-4EEC-A100-8447E13F822D}">
      <dgm:prSet/>
      <dgm:spPr/>
      <dgm:t>
        <a:bodyPr/>
        <a:lstStyle/>
        <a:p>
          <a:endParaRPr lang="de-DE"/>
        </a:p>
      </dgm:t>
    </dgm:pt>
    <dgm:pt modelId="{6D9286AB-DA1E-46D2-9F87-710984A74B3D}" type="parTrans" cxnId="{236BB7DD-81D3-4EEC-A100-8447E13F822D}">
      <dgm:prSet/>
      <dgm:spPr/>
      <dgm:t>
        <a:bodyPr/>
        <a:lstStyle/>
        <a:p>
          <a:endParaRPr lang="de-DE"/>
        </a:p>
      </dgm:t>
    </dgm:pt>
    <dgm:pt modelId="{106F8960-B641-4EBC-9403-576580A62C01}" type="pres">
      <dgm:prSet presAssocID="{A562CCF9-CEBF-46D1-B981-A2D6FF3D1896}" presName="Name0" presStyleCnt="0">
        <dgm:presLayoutVars>
          <dgm:chMax val="2"/>
          <dgm:chPref val="2"/>
          <dgm:animLvl val="lvl"/>
        </dgm:presLayoutVars>
      </dgm:prSet>
      <dgm:spPr/>
    </dgm:pt>
    <dgm:pt modelId="{45852D65-2F1F-48F0-ABC8-C1A9733BB05E}" type="pres">
      <dgm:prSet presAssocID="{A562CCF9-CEBF-46D1-B981-A2D6FF3D1896}" presName="LeftText" presStyleLbl="revTx" presStyleIdx="0" presStyleCnt="0">
        <dgm:presLayoutVars>
          <dgm:bulletEnabled val="1"/>
        </dgm:presLayoutVars>
      </dgm:prSet>
      <dgm:spPr/>
    </dgm:pt>
    <dgm:pt modelId="{6297D937-3174-427E-AD73-12C83414709E}" type="pres">
      <dgm:prSet presAssocID="{A562CCF9-CEBF-46D1-B981-A2D6FF3D1896}" presName="LeftNode" presStyleLbl="bgImgPlace1" presStyleIdx="0" presStyleCnt="2" custScaleX="142576" custLinFactNeighborX="-50229" custLinFactNeighborY="384">
        <dgm:presLayoutVars>
          <dgm:chMax val="2"/>
          <dgm:chPref val="2"/>
        </dgm:presLayoutVars>
      </dgm:prSet>
      <dgm:spPr/>
    </dgm:pt>
    <dgm:pt modelId="{797F0278-EEF5-461D-863F-7EEF8C30D602}" type="pres">
      <dgm:prSet presAssocID="{A562CCF9-CEBF-46D1-B981-A2D6FF3D1896}" presName="RightText" presStyleLbl="revTx" presStyleIdx="0" presStyleCnt="0">
        <dgm:presLayoutVars>
          <dgm:bulletEnabled val="1"/>
        </dgm:presLayoutVars>
      </dgm:prSet>
      <dgm:spPr/>
    </dgm:pt>
    <dgm:pt modelId="{3EE3C87F-3B40-41B5-8BA0-F6EC0355EDCD}" type="pres">
      <dgm:prSet presAssocID="{A562CCF9-CEBF-46D1-B981-A2D6FF3D1896}" presName="RightNode" presStyleLbl="bgImgPlace1" presStyleIdx="1" presStyleCnt="2" custScaleX="137377" custLinFactNeighborX="33096" custLinFactNeighborY="384">
        <dgm:presLayoutVars>
          <dgm:chMax val="0"/>
          <dgm:chPref val="0"/>
        </dgm:presLayoutVars>
      </dgm:prSet>
      <dgm:spPr/>
    </dgm:pt>
    <dgm:pt modelId="{F2C35772-50FC-43E6-BC92-23A9F8E7B733}" type="pres">
      <dgm:prSet presAssocID="{A562CCF9-CEBF-46D1-B981-A2D6FF3D1896}" presName="TopArrow" presStyleLbl="node1" presStyleIdx="0" presStyleCnt="2"/>
      <dgm:spPr/>
    </dgm:pt>
    <dgm:pt modelId="{F7F08452-2708-45BF-A208-D03AFE169A0E}" type="pres">
      <dgm:prSet presAssocID="{A562CCF9-CEBF-46D1-B981-A2D6FF3D1896}" presName="BottomArrow" presStyleLbl="node1" presStyleIdx="1" presStyleCnt="2"/>
      <dgm:spPr/>
    </dgm:pt>
  </dgm:ptLst>
  <dgm:cxnLst>
    <dgm:cxn modelId="{EE10450E-BA8F-4461-A695-260C01CA4B83}" type="presOf" srcId="{B63D2CB7-7473-4E77-8B52-AD69A6574E02}" destId="{3EE3C87F-3B40-41B5-8BA0-F6EC0355EDCD}" srcOrd="1" destOrd="0" presId="urn:microsoft.com/office/officeart/2009/layout/ReverseList"/>
    <dgm:cxn modelId="{5B86FB75-5C4B-47E8-9BF5-9D1B6470EB25}" type="presOf" srcId="{399E78C7-9DCB-4A52-9370-A10E6DCED8B3}" destId="{6297D937-3174-427E-AD73-12C83414709E}" srcOrd="1" destOrd="0" presId="urn:microsoft.com/office/officeart/2009/layout/ReverseList"/>
    <dgm:cxn modelId="{76257599-C5E9-441E-B144-65EE09D836DE}" srcId="{A562CCF9-CEBF-46D1-B981-A2D6FF3D1896}" destId="{399E78C7-9DCB-4A52-9370-A10E6DCED8B3}" srcOrd="0" destOrd="0" parTransId="{3FD69530-E549-40B2-9F7A-FE59F8F9E65F}" sibTransId="{7F0C2854-E06B-4467-8B19-E45ECF7BE4EF}"/>
    <dgm:cxn modelId="{550059AF-9B83-4A5A-8993-6079DF523BAE}" type="presOf" srcId="{B63D2CB7-7473-4E77-8B52-AD69A6574E02}" destId="{797F0278-EEF5-461D-863F-7EEF8C30D602}" srcOrd="0" destOrd="0" presId="urn:microsoft.com/office/officeart/2009/layout/ReverseList"/>
    <dgm:cxn modelId="{236BB7DD-81D3-4EEC-A100-8447E13F822D}" srcId="{A562CCF9-CEBF-46D1-B981-A2D6FF3D1896}" destId="{B63D2CB7-7473-4E77-8B52-AD69A6574E02}" srcOrd="1" destOrd="0" parTransId="{6D9286AB-DA1E-46D2-9F87-710984A74B3D}" sibTransId="{3CEAF35C-7C40-4828-8A75-9B23BD663AA7}"/>
    <dgm:cxn modelId="{D836BCEA-E0CF-431E-B00F-958B07F25096}" type="presOf" srcId="{399E78C7-9DCB-4A52-9370-A10E6DCED8B3}" destId="{45852D65-2F1F-48F0-ABC8-C1A9733BB05E}" srcOrd="0" destOrd="0" presId="urn:microsoft.com/office/officeart/2009/layout/ReverseList"/>
    <dgm:cxn modelId="{7BC8A5EF-F33D-4B2E-8102-31E3F91F3975}" type="presOf" srcId="{A562CCF9-CEBF-46D1-B981-A2D6FF3D1896}" destId="{106F8960-B641-4EBC-9403-576580A62C01}" srcOrd="0" destOrd="0" presId="urn:microsoft.com/office/officeart/2009/layout/ReverseList"/>
    <dgm:cxn modelId="{2AD3AF66-6A54-4F6F-9AFC-EE897040FA54}" type="presParOf" srcId="{106F8960-B641-4EBC-9403-576580A62C01}" destId="{45852D65-2F1F-48F0-ABC8-C1A9733BB05E}" srcOrd="0" destOrd="0" presId="urn:microsoft.com/office/officeart/2009/layout/ReverseList"/>
    <dgm:cxn modelId="{0CC6913F-1178-4CAF-A6BB-227C48167C47}" type="presParOf" srcId="{106F8960-B641-4EBC-9403-576580A62C01}" destId="{6297D937-3174-427E-AD73-12C83414709E}" srcOrd="1" destOrd="0" presId="urn:microsoft.com/office/officeart/2009/layout/ReverseList"/>
    <dgm:cxn modelId="{8698AEFD-DEA9-45D1-9569-AD3A489EDA97}" type="presParOf" srcId="{106F8960-B641-4EBC-9403-576580A62C01}" destId="{797F0278-EEF5-461D-863F-7EEF8C30D602}" srcOrd="2" destOrd="0" presId="urn:microsoft.com/office/officeart/2009/layout/ReverseList"/>
    <dgm:cxn modelId="{C3739AA0-3D8D-4CB3-A601-1458F117B944}" type="presParOf" srcId="{106F8960-B641-4EBC-9403-576580A62C01}" destId="{3EE3C87F-3B40-41B5-8BA0-F6EC0355EDCD}" srcOrd="3" destOrd="0" presId="urn:microsoft.com/office/officeart/2009/layout/ReverseList"/>
    <dgm:cxn modelId="{A48E6D2A-5CF9-4748-8FFE-430DFD146FA2}" type="presParOf" srcId="{106F8960-B641-4EBC-9403-576580A62C01}" destId="{F2C35772-50FC-43E6-BC92-23A9F8E7B733}" srcOrd="4" destOrd="0" presId="urn:microsoft.com/office/officeart/2009/layout/ReverseList"/>
    <dgm:cxn modelId="{987A6069-DCE2-4BD7-87E9-D2B0B4608F46}" type="presParOf" srcId="{106F8960-B641-4EBC-9403-576580A62C01}" destId="{F7F08452-2708-45BF-A208-D03AFE169A0E}"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22FABE-711D-4EA0-B97A-4F31F1DE759C}" type="doc">
      <dgm:prSet loTypeId="urn:microsoft.com/office/officeart/2005/8/layout/gear1" loCatId="relationship" qsTypeId="urn:microsoft.com/office/officeart/2005/8/quickstyle/simple1" qsCatId="simple" csTypeId="urn:microsoft.com/office/officeart/2005/8/colors/accent1_3" csCatId="accent1" phldr="1"/>
      <dgm:spPr/>
    </dgm:pt>
    <dgm:pt modelId="{3C70CB4F-ADE9-4592-8EF3-898A4FBECFF7}">
      <dgm:prSet phldrT="[Text]"/>
      <dgm:spPr/>
      <dgm:t>
        <a:bodyPr/>
        <a:lstStyle/>
        <a:p>
          <a:r>
            <a:rPr lang="de-DE" dirty="0"/>
            <a:t>Werkdatenbank</a:t>
          </a:r>
        </a:p>
      </dgm:t>
    </dgm:pt>
    <dgm:pt modelId="{B4CE8E14-C400-487A-9F6D-DA0595A4CC70}" type="parTrans" cxnId="{4606357C-717E-4D9F-B39F-711C5343392F}">
      <dgm:prSet/>
      <dgm:spPr/>
      <dgm:t>
        <a:bodyPr/>
        <a:lstStyle/>
        <a:p>
          <a:endParaRPr lang="de-DE"/>
        </a:p>
      </dgm:t>
    </dgm:pt>
    <dgm:pt modelId="{CA396B58-2059-4AD9-B177-7B50DA7AAE37}" type="sibTrans" cxnId="{4606357C-717E-4D9F-B39F-711C5343392F}">
      <dgm:prSet/>
      <dgm:spPr/>
      <dgm:t>
        <a:bodyPr/>
        <a:lstStyle/>
        <a:p>
          <a:endParaRPr lang="de-DE"/>
        </a:p>
      </dgm:t>
    </dgm:pt>
    <dgm:pt modelId="{92A57076-53BC-41BE-B968-8CDA55BED94F}">
      <dgm:prSet phldrT="[Text]"/>
      <dgm:spPr/>
      <dgm:t>
        <a:bodyPr/>
        <a:lstStyle/>
        <a:p>
          <a:r>
            <a:rPr lang="de-DE" dirty="0"/>
            <a:t>Förderprogramm</a:t>
          </a:r>
        </a:p>
      </dgm:t>
    </dgm:pt>
    <dgm:pt modelId="{D7651956-6ADC-48D7-BB49-7F9F7E7C84DE}" type="parTrans" cxnId="{12312FB6-F4FA-4234-9118-537A19A53E80}">
      <dgm:prSet/>
      <dgm:spPr/>
      <dgm:t>
        <a:bodyPr/>
        <a:lstStyle/>
        <a:p>
          <a:endParaRPr lang="de-DE"/>
        </a:p>
      </dgm:t>
    </dgm:pt>
    <dgm:pt modelId="{8A4236BD-C67F-4705-BAF7-6917666FD141}" type="sibTrans" cxnId="{12312FB6-F4FA-4234-9118-537A19A53E80}">
      <dgm:prSet/>
      <dgm:spPr/>
      <dgm:t>
        <a:bodyPr/>
        <a:lstStyle/>
        <a:p>
          <a:endParaRPr lang="de-DE"/>
        </a:p>
      </dgm:t>
    </dgm:pt>
    <dgm:pt modelId="{A6C2A326-DDFF-421A-821B-8D9A6746DE1C}">
      <dgm:prSet phldrT="[Text]"/>
      <dgm:spPr/>
      <dgm:t>
        <a:bodyPr/>
        <a:lstStyle/>
        <a:p>
          <a:r>
            <a:rPr lang="de-DE" dirty="0"/>
            <a:t>Beratungszentrum</a:t>
          </a:r>
        </a:p>
      </dgm:t>
    </dgm:pt>
    <dgm:pt modelId="{315F81DF-B345-4D80-99EB-437528CB3D9F}" type="parTrans" cxnId="{663605BC-201A-4CA5-8515-794435FBFF4F}">
      <dgm:prSet/>
      <dgm:spPr/>
      <dgm:t>
        <a:bodyPr/>
        <a:lstStyle/>
        <a:p>
          <a:endParaRPr lang="de-DE"/>
        </a:p>
      </dgm:t>
    </dgm:pt>
    <dgm:pt modelId="{C321819D-5DAD-479A-A2DB-C5E875665EF7}" type="sibTrans" cxnId="{663605BC-201A-4CA5-8515-794435FBFF4F}">
      <dgm:prSet/>
      <dgm:spPr/>
      <dgm:t>
        <a:bodyPr/>
        <a:lstStyle/>
        <a:p>
          <a:endParaRPr lang="de-DE"/>
        </a:p>
      </dgm:t>
    </dgm:pt>
    <dgm:pt modelId="{980E54C6-CC77-4385-8ADB-63F7D6745722}" type="pres">
      <dgm:prSet presAssocID="{8622FABE-711D-4EA0-B97A-4F31F1DE759C}" presName="composite" presStyleCnt="0">
        <dgm:presLayoutVars>
          <dgm:chMax val="3"/>
          <dgm:animLvl val="lvl"/>
          <dgm:resizeHandles val="exact"/>
        </dgm:presLayoutVars>
      </dgm:prSet>
      <dgm:spPr/>
    </dgm:pt>
    <dgm:pt modelId="{24DA630F-4219-4BB9-A0D1-217FDB22AB82}" type="pres">
      <dgm:prSet presAssocID="{3C70CB4F-ADE9-4592-8EF3-898A4FBECFF7}" presName="gear1" presStyleLbl="node1" presStyleIdx="0" presStyleCnt="3">
        <dgm:presLayoutVars>
          <dgm:chMax val="1"/>
          <dgm:bulletEnabled val="1"/>
        </dgm:presLayoutVars>
      </dgm:prSet>
      <dgm:spPr/>
    </dgm:pt>
    <dgm:pt modelId="{4ABE33A3-4F42-4D3B-91BB-CC4B07E45508}" type="pres">
      <dgm:prSet presAssocID="{3C70CB4F-ADE9-4592-8EF3-898A4FBECFF7}" presName="gear1srcNode" presStyleLbl="node1" presStyleIdx="0" presStyleCnt="3"/>
      <dgm:spPr/>
    </dgm:pt>
    <dgm:pt modelId="{51F58E14-99D7-43EB-BDB0-3E4FC296A74D}" type="pres">
      <dgm:prSet presAssocID="{3C70CB4F-ADE9-4592-8EF3-898A4FBECFF7}" presName="gear1dstNode" presStyleLbl="node1" presStyleIdx="0" presStyleCnt="3"/>
      <dgm:spPr/>
    </dgm:pt>
    <dgm:pt modelId="{59DEE390-DBC4-4931-A016-8023FBC6EE6F}" type="pres">
      <dgm:prSet presAssocID="{92A57076-53BC-41BE-B968-8CDA55BED94F}" presName="gear2" presStyleLbl="node1" presStyleIdx="1" presStyleCnt="3">
        <dgm:presLayoutVars>
          <dgm:chMax val="1"/>
          <dgm:bulletEnabled val="1"/>
        </dgm:presLayoutVars>
      </dgm:prSet>
      <dgm:spPr/>
    </dgm:pt>
    <dgm:pt modelId="{B32A5422-A1D6-41CC-9390-F7BE6BF2B96C}" type="pres">
      <dgm:prSet presAssocID="{92A57076-53BC-41BE-B968-8CDA55BED94F}" presName="gear2srcNode" presStyleLbl="node1" presStyleIdx="1" presStyleCnt="3"/>
      <dgm:spPr/>
    </dgm:pt>
    <dgm:pt modelId="{2291D18E-BEA3-4215-A8DB-ED2F40AF12D3}" type="pres">
      <dgm:prSet presAssocID="{92A57076-53BC-41BE-B968-8CDA55BED94F}" presName="gear2dstNode" presStyleLbl="node1" presStyleIdx="1" presStyleCnt="3"/>
      <dgm:spPr/>
    </dgm:pt>
    <dgm:pt modelId="{803AB369-7A35-4ACF-B663-D2F9AF0E2C76}" type="pres">
      <dgm:prSet presAssocID="{A6C2A326-DDFF-421A-821B-8D9A6746DE1C}" presName="gear3" presStyleLbl="node1" presStyleIdx="2" presStyleCnt="3"/>
      <dgm:spPr/>
    </dgm:pt>
    <dgm:pt modelId="{0844E3A8-F2F4-4CB6-84AC-66E4B0A3312D}" type="pres">
      <dgm:prSet presAssocID="{A6C2A326-DDFF-421A-821B-8D9A6746DE1C}" presName="gear3tx" presStyleLbl="node1" presStyleIdx="2" presStyleCnt="3">
        <dgm:presLayoutVars>
          <dgm:chMax val="1"/>
          <dgm:bulletEnabled val="1"/>
        </dgm:presLayoutVars>
      </dgm:prSet>
      <dgm:spPr/>
    </dgm:pt>
    <dgm:pt modelId="{C1180F12-348B-4F6A-889E-13BC8D9C8B88}" type="pres">
      <dgm:prSet presAssocID="{A6C2A326-DDFF-421A-821B-8D9A6746DE1C}" presName="gear3srcNode" presStyleLbl="node1" presStyleIdx="2" presStyleCnt="3"/>
      <dgm:spPr/>
    </dgm:pt>
    <dgm:pt modelId="{3018E925-8CED-4D67-A0BC-1BDBFF5D48E1}" type="pres">
      <dgm:prSet presAssocID="{A6C2A326-DDFF-421A-821B-8D9A6746DE1C}" presName="gear3dstNode" presStyleLbl="node1" presStyleIdx="2" presStyleCnt="3"/>
      <dgm:spPr/>
    </dgm:pt>
    <dgm:pt modelId="{BDE59292-EBEE-44BA-A840-1AF5A6B60567}" type="pres">
      <dgm:prSet presAssocID="{CA396B58-2059-4AD9-B177-7B50DA7AAE37}" presName="connector1" presStyleLbl="sibTrans2D1" presStyleIdx="0" presStyleCnt="3"/>
      <dgm:spPr/>
    </dgm:pt>
    <dgm:pt modelId="{562C0F43-50B7-4697-8717-F12C0A40B472}" type="pres">
      <dgm:prSet presAssocID="{8A4236BD-C67F-4705-BAF7-6917666FD141}" presName="connector2" presStyleLbl="sibTrans2D1" presStyleIdx="1" presStyleCnt="3"/>
      <dgm:spPr/>
    </dgm:pt>
    <dgm:pt modelId="{41D99600-8AC5-4100-B59F-E52953221FEC}" type="pres">
      <dgm:prSet presAssocID="{C321819D-5DAD-479A-A2DB-C5E875665EF7}" presName="connector3" presStyleLbl="sibTrans2D1" presStyleIdx="2" presStyleCnt="3"/>
      <dgm:spPr/>
    </dgm:pt>
  </dgm:ptLst>
  <dgm:cxnLst>
    <dgm:cxn modelId="{99251D01-501E-4718-B5E2-79789D99E58B}" type="presOf" srcId="{CA396B58-2059-4AD9-B177-7B50DA7AAE37}" destId="{BDE59292-EBEE-44BA-A840-1AF5A6B60567}" srcOrd="0" destOrd="0" presId="urn:microsoft.com/office/officeart/2005/8/layout/gear1"/>
    <dgm:cxn modelId="{6A87F601-4ECB-4E22-80F3-7B6AF1DBA8B3}" type="presOf" srcId="{92A57076-53BC-41BE-B968-8CDA55BED94F}" destId="{2291D18E-BEA3-4215-A8DB-ED2F40AF12D3}" srcOrd="2" destOrd="0" presId="urn:microsoft.com/office/officeart/2005/8/layout/gear1"/>
    <dgm:cxn modelId="{A8B7FA20-DFCF-4F0F-AF9E-BA3D19887829}" type="presOf" srcId="{92A57076-53BC-41BE-B968-8CDA55BED94F}" destId="{59DEE390-DBC4-4931-A016-8023FBC6EE6F}" srcOrd="0" destOrd="0" presId="urn:microsoft.com/office/officeart/2005/8/layout/gear1"/>
    <dgm:cxn modelId="{47137329-6D4E-4390-965A-0B26ADE10A64}" type="presOf" srcId="{3C70CB4F-ADE9-4592-8EF3-898A4FBECFF7}" destId="{24DA630F-4219-4BB9-A0D1-217FDB22AB82}" srcOrd="0" destOrd="0" presId="urn:microsoft.com/office/officeart/2005/8/layout/gear1"/>
    <dgm:cxn modelId="{8E287146-32AA-44B0-B75D-53E6EAA60836}" type="presOf" srcId="{3C70CB4F-ADE9-4592-8EF3-898A4FBECFF7}" destId="{4ABE33A3-4F42-4D3B-91BB-CC4B07E45508}" srcOrd="1" destOrd="0" presId="urn:microsoft.com/office/officeart/2005/8/layout/gear1"/>
    <dgm:cxn modelId="{D93AC475-288B-43DD-B485-4310A2297814}" type="presOf" srcId="{3C70CB4F-ADE9-4592-8EF3-898A4FBECFF7}" destId="{51F58E14-99D7-43EB-BDB0-3E4FC296A74D}" srcOrd="2" destOrd="0" presId="urn:microsoft.com/office/officeart/2005/8/layout/gear1"/>
    <dgm:cxn modelId="{98D3F255-C41B-465C-BC38-3C0727D6BE92}" type="presOf" srcId="{A6C2A326-DDFF-421A-821B-8D9A6746DE1C}" destId="{0844E3A8-F2F4-4CB6-84AC-66E4B0A3312D}" srcOrd="1" destOrd="0" presId="urn:microsoft.com/office/officeart/2005/8/layout/gear1"/>
    <dgm:cxn modelId="{4606357C-717E-4D9F-B39F-711C5343392F}" srcId="{8622FABE-711D-4EA0-B97A-4F31F1DE759C}" destId="{3C70CB4F-ADE9-4592-8EF3-898A4FBECFF7}" srcOrd="0" destOrd="0" parTransId="{B4CE8E14-C400-487A-9F6D-DA0595A4CC70}" sibTransId="{CA396B58-2059-4AD9-B177-7B50DA7AAE37}"/>
    <dgm:cxn modelId="{CD18A9A9-7C95-44DD-981E-BE9AEE81867C}" type="presOf" srcId="{A6C2A326-DDFF-421A-821B-8D9A6746DE1C}" destId="{3018E925-8CED-4D67-A0BC-1BDBFF5D48E1}" srcOrd="3" destOrd="0" presId="urn:microsoft.com/office/officeart/2005/8/layout/gear1"/>
    <dgm:cxn modelId="{12312FB6-F4FA-4234-9118-537A19A53E80}" srcId="{8622FABE-711D-4EA0-B97A-4F31F1DE759C}" destId="{92A57076-53BC-41BE-B968-8CDA55BED94F}" srcOrd="1" destOrd="0" parTransId="{D7651956-6ADC-48D7-BB49-7F9F7E7C84DE}" sibTransId="{8A4236BD-C67F-4705-BAF7-6917666FD141}"/>
    <dgm:cxn modelId="{663605BC-201A-4CA5-8515-794435FBFF4F}" srcId="{8622FABE-711D-4EA0-B97A-4F31F1DE759C}" destId="{A6C2A326-DDFF-421A-821B-8D9A6746DE1C}" srcOrd="2" destOrd="0" parTransId="{315F81DF-B345-4D80-99EB-437528CB3D9F}" sibTransId="{C321819D-5DAD-479A-A2DB-C5E875665EF7}"/>
    <dgm:cxn modelId="{67F926C6-84B7-4E26-B5C4-419F69D69509}" type="presOf" srcId="{92A57076-53BC-41BE-B968-8CDA55BED94F}" destId="{B32A5422-A1D6-41CC-9390-F7BE6BF2B96C}" srcOrd="1" destOrd="0" presId="urn:microsoft.com/office/officeart/2005/8/layout/gear1"/>
    <dgm:cxn modelId="{832180E5-A350-4807-BD24-0A7566DAE228}" type="presOf" srcId="{A6C2A326-DDFF-421A-821B-8D9A6746DE1C}" destId="{C1180F12-348B-4F6A-889E-13BC8D9C8B88}" srcOrd="2" destOrd="0" presId="urn:microsoft.com/office/officeart/2005/8/layout/gear1"/>
    <dgm:cxn modelId="{CF0D4BE6-4A90-48F2-AC77-003FB292431E}" type="presOf" srcId="{8622FABE-711D-4EA0-B97A-4F31F1DE759C}" destId="{980E54C6-CC77-4385-8ADB-63F7D6745722}" srcOrd="0" destOrd="0" presId="urn:microsoft.com/office/officeart/2005/8/layout/gear1"/>
    <dgm:cxn modelId="{6A32A5E8-8F85-48FB-94AA-D9BE38B8C6AE}" type="presOf" srcId="{A6C2A326-DDFF-421A-821B-8D9A6746DE1C}" destId="{803AB369-7A35-4ACF-B663-D2F9AF0E2C76}" srcOrd="0" destOrd="0" presId="urn:microsoft.com/office/officeart/2005/8/layout/gear1"/>
    <dgm:cxn modelId="{9017D6E9-EB3D-41DB-B29A-044479143D08}" type="presOf" srcId="{C321819D-5DAD-479A-A2DB-C5E875665EF7}" destId="{41D99600-8AC5-4100-B59F-E52953221FEC}" srcOrd="0" destOrd="0" presId="urn:microsoft.com/office/officeart/2005/8/layout/gear1"/>
    <dgm:cxn modelId="{0BDDD2EE-92FE-4CC8-B4D1-A0EA1378B04C}" type="presOf" srcId="{8A4236BD-C67F-4705-BAF7-6917666FD141}" destId="{562C0F43-50B7-4697-8717-F12C0A40B472}" srcOrd="0" destOrd="0" presId="urn:microsoft.com/office/officeart/2005/8/layout/gear1"/>
    <dgm:cxn modelId="{B2DC36F0-0E11-4DA0-9EDA-E36D88EAB477}" type="presParOf" srcId="{980E54C6-CC77-4385-8ADB-63F7D6745722}" destId="{24DA630F-4219-4BB9-A0D1-217FDB22AB82}" srcOrd="0" destOrd="0" presId="urn:microsoft.com/office/officeart/2005/8/layout/gear1"/>
    <dgm:cxn modelId="{898C62A8-AC72-4F60-B9EA-DD81D1B6F552}" type="presParOf" srcId="{980E54C6-CC77-4385-8ADB-63F7D6745722}" destId="{4ABE33A3-4F42-4D3B-91BB-CC4B07E45508}" srcOrd="1" destOrd="0" presId="urn:microsoft.com/office/officeart/2005/8/layout/gear1"/>
    <dgm:cxn modelId="{8A0597A3-9BAD-465D-ABD4-00CEA1E56A4D}" type="presParOf" srcId="{980E54C6-CC77-4385-8ADB-63F7D6745722}" destId="{51F58E14-99D7-43EB-BDB0-3E4FC296A74D}" srcOrd="2" destOrd="0" presId="urn:microsoft.com/office/officeart/2005/8/layout/gear1"/>
    <dgm:cxn modelId="{09B5B531-88C1-456B-8AF8-4ED347561B01}" type="presParOf" srcId="{980E54C6-CC77-4385-8ADB-63F7D6745722}" destId="{59DEE390-DBC4-4931-A016-8023FBC6EE6F}" srcOrd="3" destOrd="0" presId="urn:microsoft.com/office/officeart/2005/8/layout/gear1"/>
    <dgm:cxn modelId="{FBCFBE30-449D-4E48-BED6-2B38E0D2E6EE}" type="presParOf" srcId="{980E54C6-CC77-4385-8ADB-63F7D6745722}" destId="{B32A5422-A1D6-41CC-9390-F7BE6BF2B96C}" srcOrd="4" destOrd="0" presId="urn:microsoft.com/office/officeart/2005/8/layout/gear1"/>
    <dgm:cxn modelId="{A3DE9C8B-5475-4C4A-A12F-59614E9D06D6}" type="presParOf" srcId="{980E54C6-CC77-4385-8ADB-63F7D6745722}" destId="{2291D18E-BEA3-4215-A8DB-ED2F40AF12D3}" srcOrd="5" destOrd="0" presId="urn:microsoft.com/office/officeart/2005/8/layout/gear1"/>
    <dgm:cxn modelId="{E776E1A3-4624-4A65-9E21-95DC9343FB76}" type="presParOf" srcId="{980E54C6-CC77-4385-8ADB-63F7D6745722}" destId="{803AB369-7A35-4ACF-B663-D2F9AF0E2C76}" srcOrd="6" destOrd="0" presId="urn:microsoft.com/office/officeart/2005/8/layout/gear1"/>
    <dgm:cxn modelId="{72AB1699-2DE8-411F-922A-645C85B8D6FB}" type="presParOf" srcId="{980E54C6-CC77-4385-8ADB-63F7D6745722}" destId="{0844E3A8-F2F4-4CB6-84AC-66E4B0A3312D}" srcOrd="7" destOrd="0" presId="urn:microsoft.com/office/officeart/2005/8/layout/gear1"/>
    <dgm:cxn modelId="{05942368-AB22-4DD1-9731-E408A0DCF10F}" type="presParOf" srcId="{980E54C6-CC77-4385-8ADB-63F7D6745722}" destId="{C1180F12-348B-4F6A-889E-13BC8D9C8B88}" srcOrd="8" destOrd="0" presId="urn:microsoft.com/office/officeart/2005/8/layout/gear1"/>
    <dgm:cxn modelId="{8D61B745-3287-4B53-9F4E-4371D0E2837D}" type="presParOf" srcId="{980E54C6-CC77-4385-8ADB-63F7D6745722}" destId="{3018E925-8CED-4D67-A0BC-1BDBFF5D48E1}" srcOrd="9" destOrd="0" presId="urn:microsoft.com/office/officeart/2005/8/layout/gear1"/>
    <dgm:cxn modelId="{9A8451B9-4EDA-4231-A7FA-AFA53A7369A1}" type="presParOf" srcId="{980E54C6-CC77-4385-8ADB-63F7D6745722}" destId="{BDE59292-EBEE-44BA-A840-1AF5A6B60567}" srcOrd="10" destOrd="0" presId="urn:microsoft.com/office/officeart/2005/8/layout/gear1"/>
    <dgm:cxn modelId="{AEBDC3C3-4935-438F-A632-EA9C6517DC46}" type="presParOf" srcId="{980E54C6-CC77-4385-8ADB-63F7D6745722}" destId="{562C0F43-50B7-4697-8717-F12C0A40B472}" srcOrd="11" destOrd="0" presId="urn:microsoft.com/office/officeart/2005/8/layout/gear1"/>
    <dgm:cxn modelId="{82B53418-E0C8-47BE-A1EC-D9E5B2C225E8}" type="presParOf" srcId="{980E54C6-CC77-4385-8ADB-63F7D6745722}" destId="{41D99600-8AC5-4100-B59F-E52953221FE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920A73-453F-40D6-B9DE-E2E5F1BF2DAB}" type="doc">
      <dgm:prSet loTypeId="urn:microsoft.com/office/officeart/2005/8/layout/venn1" loCatId="relationship" qsTypeId="urn:microsoft.com/office/officeart/2005/8/quickstyle/simple1" qsCatId="simple" csTypeId="urn:microsoft.com/office/officeart/2005/8/colors/accent2_2" csCatId="accent2" phldr="1"/>
      <dgm:spPr/>
      <dgm:t>
        <a:bodyPr/>
        <a:lstStyle/>
        <a:p>
          <a:endParaRPr lang="de-DE"/>
        </a:p>
      </dgm:t>
    </dgm:pt>
    <dgm:pt modelId="{E7041C51-D2CF-4435-B0C5-98B8DDFCD2C7}">
      <dgm:prSet phldrT="[Text]"/>
      <dgm:spPr/>
      <dgm:t>
        <a:bodyPr/>
        <a:lstStyle/>
        <a:p>
          <a:r>
            <a:rPr lang="de-DE" dirty="0"/>
            <a:t>bildkünstlerisches Schaffen in Sachsen</a:t>
          </a:r>
        </a:p>
      </dgm:t>
    </dgm:pt>
    <dgm:pt modelId="{11A7CEBD-3ECA-4B2C-81E0-6D89B3DEAF65}" type="parTrans" cxnId="{F267822D-1413-4F1C-B121-151141CC5915}">
      <dgm:prSet/>
      <dgm:spPr/>
      <dgm:t>
        <a:bodyPr/>
        <a:lstStyle/>
        <a:p>
          <a:endParaRPr lang="de-DE"/>
        </a:p>
      </dgm:t>
    </dgm:pt>
    <dgm:pt modelId="{AC7227D9-B9BC-4717-9B82-A073408D7218}" type="sibTrans" cxnId="{F267822D-1413-4F1C-B121-151141CC5915}">
      <dgm:prSet/>
      <dgm:spPr/>
      <dgm:t>
        <a:bodyPr/>
        <a:lstStyle/>
        <a:p>
          <a:endParaRPr lang="de-DE"/>
        </a:p>
      </dgm:t>
    </dgm:pt>
    <dgm:pt modelId="{8D9308DC-0EFB-4AC2-B37D-D744F42FE8E9}">
      <dgm:prSet phldrT="[Text]"/>
      <dgm:spPr/>
      <dgm:t>
        <a:bodyPr/>
        <a:lstStyle/>
        <a:p>
          <a:r>
            <a:rPr lang="de-DE" dirty="0"/>
            <a:t>Cloudbasierte Server-Applikation</a:t>
          </a:r>
        </a:p>
      </dgm:t>
    </dgm:pt>
    <dgm:pt modelId="{43ADD9D6-23C6-40BD-8B46-0D918AD0709A}" type="parTrans" cxnId="{ECB28105-2299-44B0-8805-1D5DAA2B25FD}">
      <dgm:prSet/>
      <dgm:spPr/>
      <dgm:t>
        <a:bodyPr/>
        <a:lstStyle/>
        <a:p>
          <a:endParaRPr lang="de-DE"/>
        </a:p>
      </dgm:t>
    </dgm:pt>
    <dgm:pt modelId="{9304889D-03D9-49B2-A414-D44E1506197E}" type="sibTrans" cxnId="{ECB28105-2299-44B0-8805-1D5DAA2B25FD}">
      <dgm:prSet/>
      <dgm:spPr/>
      <dgm:t>
        <a:bodyPr/>
        <a:lstStyle/>
        <a:p>
          <a:endParaRPr lang="de-DE"/>
        </a:p>
      </dgm:t>
    </dgm:pt>
    <dgm:pt modelId="{56A3639A-0AF7-48B6-B22F-8406E3B02AB4}">
      <dgm:prSet phldrT="[Text]"/>
      <dgm:spPr/>
      <dgm:t>
        <a:bodyPr/>
        <a:lstStyle/>
        <a:p>
          <a:r>
            <a:rPr lang="de-DE" dirty="0"/>
            <a:t>Werks-dokumentation/ digitale Sicherung</a:t>
          </a:r>
        </a:p>
      </dgm:t>
    </dgm:pt>
    <dgm:pt modelId="{57C9F84E-FB58-46E8-A1C4-CB684A4B739A}" type="parTrans" cxnId="{45E019AA-CDE1-4449-A201-E5363FB1346A}">
      <dgm:prSet/>
      <dgm:spPr/>
      <dgm:t>
        <a:bodyPr/>
        <a:lstStyle/>
        <a:p>
          <a:endParaRPr lang="de-DE"/>
        </a:p>
      </dgm:t>
    </dgm:pt>
    <dgm:pt modelId="{49CCCC7A-60D0-4733-873D-0A254FD8D1E7}" type="sibTrans" cxnId="{45E019AA-CDE1-4449-A201-E5363FB1346A}">
      <dgm:prSet/>
      <dgm:spPr/>
      <dgm:t>
        <a:bodyPr/>
        <a:lstStyle/>
        <a:p>
          <a:endParaRPr lang="de-DE"/>
        </a:p>
      </dgm:t>
    </dgm:pt>
    <dgm:pt modelId="{39AE2809-F845-4867-A64E-37821517CCE6}">
      <dgm:prSet phldrT="[Text]"/>
      <dgm:spPr/>
      <dgm:t>
        <a:bodyPr/>
        <a:lstStyle/>
        <a:p>
          <a:r>
            <a:rPr lang="de-DE" dirty="0"/>
            <a:t>Forschung</a:t>
          </a:r>
        </a:p>
      </dgm:t>
    </dgm:pt>
    <dgm:pt modelId="{9817EA97-E87D-4A35-9F21-7C7B5556DC95}" type="parTrans" cxnId="{3CAF76F9-4179-4375-BCD1-841C58131182}">
      <dgm:prSet/>
      <dgm:spPr/>
      <dgm:t>
        <a:bodyPr/>
        <a:lstStyle/>
        <a:p>
          <a:endParaRPr lang="de-DE"/>
        </a:p>
      </dgm:t>
    </dgm:pt>
    <dgm:pt modelId="{9715475D-2856-4587-9048-9EDE0BFC9E0E}" type="sibTrans" cxnId="{3CAF76F9-4179-4375-BCD1-841C58131182}">
      <dgm:prSet/>
      <dgm:spPr/>
      <dgm:t>
        <a:bodyPr/>
        <a:lstStyle/>
        <a:p>
          <a:endParaRPr lang="de-DE"/>
        </a:p>
      </dgm:t>
    </dgm:pt>
    <dgm:pt modelId="{7F4E8EE5-6D90-48BE-8F85-0A695B698109}">
      <dgm:prSet phldrT="[Text]"/>
      <dgm:spPr/>
      <dgm:t>
        <a:bodyPr/>
        <a:lstStyle/>
        <a:p>
          <a:r>
            <a:rPr lang="de-DE" dirty="0"/>
            <a:t>Einbindung Netzwerke</a:t>
          </a:r>
        </a:p>
      </dgm:t>
    </dgm:pt>
    <dgm:pt modelId="{E3C1AABC-D9F8-4F20-B3FC-6A8EF51AD53F}" type="parTrans" cxnId="{B0E89BAE-50EE-4C9F-9AA2-5D279AD33AEB}">
      <dgm:prSet/>
      <dgm:spPr/>
      <dgm:t>
        <a:bodyPr/>
        <a:lstStyle/>
        <a:p>
          <a:endParaRPr lang="de-DE"/>
        </a:p>
      </dgm:t>
    </dgm:pt>
    <dgm:pt modelId="{E55553EF-1915-4EDA-BE28-EC7E8E319BF8}" type="sibTrans" cxnId="{B0E89BAE-50EE-4C9F-9AA2-5D279AD33AEB}">
      <dgm:prSet/>
      <dgm:spPr/>
      <dgm:t>
        <a:bodyPr/>
        <a:lstStyle/>
        <a:p>
          <a:endParaRPr lang="de-DE"/>
        </a:p>
      </dgm:t>
    </dgm:pt>
    <dgm:pt modelId="{A96D2CAC-2E84-4812-AF7C-C378C269CC04}" type="pres">
      <dgm:prSet presAssocID="{C2920A73-453F-40D6-B9DE-E2E5F1BF2DAB}" presName="compositeShape" presStyleCnt="0">
        <dgm:presLayoutVars>
          <dgm:chMax val="7"/>
          <dgm:dir/>
          <dgm:resizeHandles val="exact"/>
        </dgm:presLayoutVars>
      </dgm:prSet>
      <dgm:spPr/>
    </dgm:pt>
    <dgm:pt modelId="{9D9A90D5-BEC8-4B99-ADA7-B38E2046A5E2}" type="pres">
      <dgm:prSet presAssocID="{E7041C51-D2CF-4435-B0C5-98B8DDFCD2C7}" presName="circ1" presStyleLbl="vennNode1" presStyleIdx="0" presStyleCnt="5" custScaleX="117307" custScaleY="117307"/>
      <dgm:spPr/>
    </dgm:pt>
    <dgm:pt modelId="{A7B6476E-B3ED-477A-82BE-55A821263772}" type="pres">
      <dgm:prSet presAssocID="{E7041C51-D2CF-4435-B0C5-98B8DDFCD2C7}" presName="circ1Tx" presStyleLbl="revTx" presStyleIdx="0" presStyleCnt="0">
        <dgm:presLayoutVars>
          <dgm:chMax val="0"/>
          <dgm:chPref val="0"/>
          <dgm:bulletEnabled val="1"/>
        </dgm:presLayoutVars>
      </dgm:prSet>
      <dgm:spPr/>
    </dgm:pt>
    <dgm:pt modelId="{540705A0-13DF-4137-B9B1-327E980FD443}" type="pres">
      <dgm:prSet presAssocID="{8D9308DC-0EFB-4AC2-B37D-D744F42FE8E9}" presName="circ2" presStyleLbl="vennNode1" presStyleIdx="1" presStyleCnt="5"/>
      <dgm:spPr/>
    </dgm:pt>
    <dgm:pt modelId="{7C7E9F71-9205-48D1-88BC-CFC677A77E3F}" type="pres">
      <dgm:prSet presAssocID="{8D9308DC-0EFB-4AC2-B37D-D744F42FE8E9}" presName="circ2Tx" presStyleLbl="revTx" presStyleIdx="0" presStyleCnt="0">
        <dgm:presLayoutVars>
          <dgm:chMax val="0"/>
          <dgm:chPref val="0"/>
          <dgm:bulletEnabled val="1"/>
        </dgm:presLayoutVars>
      </dgm:prSet>
      <dgm:spPr/>
    </dgm:pt>
    <dgm:pt modelId="{54B6CE45-BC17-4AD1-B8A2-CE2737BA7B31}" type="pres">
      <dgm:prSet presAssocID="{56A3639A-0AF7-48B6-B22F-8406E3B02AB4}" presName="circ3" presStyleLbl="vennNode1" presStyleIdx="2" presStyleCnt="5"/>
      <dgm:spPr/>
    </dgm:pt>
    <dgm:pt modelId="{18DBD154-F4D0-4350-BCF8-794F444855A3}" type="pres">
      <dgm:prSet presAssocID="{56A3639A-0AF7-48B6-B22F-8406E3B02AB4}" presName="circ3Tx" presStyleLbl="revTx" presStyleIdx="0" presStyleCnt="0">
        <dgm:presLayoutVars>
          <dgm:chMax val="0"/>
          <dgm:chPref val="0"/>
          <dgm:bulletEnabled val="1"/>
        </dgm:presLayoutVars>
      </dgm:prSet>
      <dgm:spPr/>
    </dgm:pt>
    <dgm:pt modelId="{9F773960-9E73-4971-95A1-617D7A2ABF4C}" type="pres">
      <dgm:prSet presAssocID="{39AE2809-F845-4867-A64E-37821517CCE6}" presName="circ4" presStyleLbl="vennNode1" presStyleIdx="3" presStyleCnt="5"/>
      <dgm:spPr/>
    </dgm:pt>
    <dgm:pt modelId="{5017541A-9A2F-42C7-852F-FC0086F87DD9}" type="pres">
      <dgm:prSet presAssocID="{39AE2809-F845-4867-A64E-37821517CCE6}" presName="circ4Tx" presStyleLbl="revTx" presStyleIdx="0" presStyleCnt="0">
        <dgm:presLayoutVars>
          <dgm:chMax val="0"/>
          <dgm:chPref val="0"/>
          <dgm:bulletEnabled val="1"/>
        </dgm:presLayoutVars>
      </dgm:prSet>
      <dgm:spPr/>
    </dgm:pt>
    <dgm:pt modelId="{3B732987-779F-4E6D-A7F9-D418F83614A9}" type="pres">
      <dgm:prSet presAssocID="{7F4E8EE5-6D90-48BE-8F85-0A695B698109}" presName="circ5" presStyleLbl="vennNode1" presStyleIdx="4" presStyleCnt="5"/>
      <dgm:spPr/>
    </dgm:pt>
    <dgm:pt modelId="{08C32B53-B01D-4A48-B607-F5F757C08B9D}" type="pres">
      <dgm:prSet presAssocID="{7F4E8EE5-6D90-48BE-8F85-0A695B698109}" presName="circ5Tx" presStyleLbl="revTx" presStyleIdx="0" presStyleCnt="0">
        <dgm:presLayoutVars>
          <dgm:chMax val="0"/>
          <dgm:chPref val="0"/>
          <dgm:bulletEnabled val="1"/>
        </dgm:presLayoutVars>
      </dgm:prSet>
      <dgm:spPr/>
    </dgm:pt>
  </dgm:ptLst>
  <dgm:cxnLst>
    <dgm:cxn modelId="{ECB28105-2299-44B0-8805-1D5DAA2B25FD}" srcId="{C2920A73-453F-40D6-B9DE-E2E5F1BF2DAB}" destId="{8D9308DC-0EFB-4AC2-B37D-D744F42FE8E9}" srcOrd="1" destOrd="0" parTransId="{43ADD9D6-23C6-40BD-8B46-0D918AD0709A}" sibTransId="{9304889D-03D9-49B2-A414-D44E1506197E}"/>
    <dgm:cxn modelId="{B8CC4E07-3B2C-43B3-8232-968A7BFF9CA1}" type="presOf" srcId="{8D9308DC-0EFB-4AC2-B37D-D744F42FE8E9}" destId="{7C7E9F71-9205-48D1-88BC-CFC677A77E3F}" srcOrd="0" destOrd="0" presId="urn:microsoft.com/office/officeart/2005/8/layout/venn1"/>
    <dgm:cxn modelId="{F267822D-1413-4F1C-B121-151141CC5915}" srcId="{C2920A73-453F-40D6-B9DE-E2E5F1BF2DAB}" destId="{E7041C51-D2CF-4435-B0C5-98B8DDFCD2C7}" srcOrd="0" destOrd="0" parTransId="{11A7CEBD-3ECA-4B2C-81E0-6D89B3DEAF65}" sibTransId="{AC7227D9-B9BC-4717-9B82-A073408D7218}"/>
    <dgm:cxn modelId="{B81DC335-A895-4D65-903C-2D820CD068AF}" type="presOf" srcId="{7F4E8EE5-6D90-48BE-8F85-0A695B698109}" destId="{08C32B53-B01D-4A48-B607-F5F757C08B9D}" srcOrd="0" destOrd="0" presId="urn:microsoft.com/office/officeart/2005/8/layout/venn1"/>
    <dgm:cxn modelId="{0FE40736-B690-4703-80B7-FA0AD8672996}" type="presOf" srcId="{C2920A73-453F-40D6-B9DE-E2E5F1BF2DAB}" destId="{A96D2CAC-2E84-4812-AF7C-C378C269CC04}" srcOrd="0" destOrd="0" presId="urn:microsoft.com/office/officeart/2005/8/layout/venn1"/>
    <dgm:cxn modelId="{0405998A-16E6-4813-A3B7-7688903C9679}" type="presOf" srcId="{E7041C51-D2CF-4435-B0C5-98B8DDFCD2C7}" destId="{A7B6476E-B3ED-477A-82BE-55A821263772}" srcOrd="0" destOrd="0" presId="urn:microsoft.com/office/officeart/2005/8/layout/venn1"/>
    <dgm:cxn modelId="{18B12A8F-2085-47C0-BDBA-B91EC4092852}" type="presOf" srcId="{39AE2809-F845-4867-A64E-37821517CCE6}" destId="{5017541A-9A2F-42C7-852F-FC0086F87DD9}" srcOrd="0" destOrd="0" presId="urn:microsoft.com/office/officeart/2005/8/layout/venn1"/>
    <dgm:cxn modelId="{45E019AA-CDE1-4449-A201-E5363FB1346A}" srcId="{C2920A73-453F-40D6-B9DE-E2E5F1BF2DAB}" destId="{56A3639A-0AF7-48B6-B22F-8406E3B02AB4}" srcOrd="2" destOrd="0" parTransId="{57C9F84E-FB58-46E8-A1C4-CB684A4B739A}" sibTransId="{49CCCC7A-60D0-4733-873D-0A254FD8D1E7}"/>
    <dgm:cxn modelId="{B0E89BAE-50EE-4C9F-9AA2-5D279AD33AEB}" srcId="{C2920A73-453F-40D6-B9DE-E2E5F1BF2DAB}" destId="{7F4E8EE5-6D90-48BE-8F85-0A695B698109}" srcOrd="4" destOrd="0" parTransId="{E3C1AABC-D9F8-4F20-B3FC-6A8EF51AD53F}" sibTransId="{E55553EF-1915-4EDA-BE28-EC7E8E319BF8}"/>
    <dgm:cxn modelId="{683FBFB1-3B3A-48E0-9411-7CBF3C076C64}" type="presOf" srcId="{56A3639A-0AF7-48B6-B22F-8406E3B02AB4}" destId="{18DBD154-F4D0-4350-BCF8-794F444855A3}" srcOrd="0" destOrd="0" presId="urn:microsoft.com/office/officeart/2005/8/layout/venn1"/>
    <dgm:cxn modelId="{3CAF76F9-4179-4375-BCD1-841C58131182}" srcId="{C2920A73-453F-40D6-B9DE-E2E5F1BF2DAB}" destId="{39AE2809-F845-4867-A64E-37821517CCE6}" srcOrd="3" destOrd="0" parTransId="{9817EA97-E87D-4A35-9F21-7C7B5556DC95}" sibTransId="{9715475D-2856-4587-9048-9EDE0BFC9E0E}"/>
    <dgm:cxn modelId="{31F390A9-6586-48F9-A739-6F45EDEF6001}" type="presParOf" srcId="{A96D2CAC-2E84-4812-AF7C-C378C269CC04}" destId="{9D9A90D5-BEC8-4B99-ADA7-B38E2046A5E2}" srcOrd="0" destOrd="0" presId="urn:microsoft.com/office/officeart/2005/8/layout/venn1"/>
    <dgm:cxn modelId="{A00B62E5-3007-4C39-A02B-CCEAB34704EF}" type="presParOf" srcId="{A96D2CAC-2E84-4812-AF7C-C378C269CC04}" destId="{A7B6476E-B3ED-477A-82BE-55A821263772}" srcOrd="1" destOrd="0" presId="urn:microsoft.com/office/officeart/2005/8/layout/venn1"/>
    <dgm:cxn modelId="{3C505BF9-8AE2-4DE8-A66F-EFFAA7CE8528}" type="presParOf" srcId="{A96D2CAC-2E84-4812-AF7C-C378C269CC04}" destId="{540705A0-13DF-4137-B9B1-327E980FD443}" srcOrd="2" destOrd="0" presId="urn:microsoft.com/office/officeart/2005/8/layout/venn1"/>
    <dgm:cxn modelId="{A7B8E4E1-8BA6-4073-9DA2-BB82D9C9EF38}" type="presParOf" srcId="{A96D2CAC-2E84-4812-AF7C-C378C269CC04}" destId="{7C7E9F71-9205-48D1-88BC-CFC677A77E3F}" srcOrd="3" destOrd="0" presId="urn:microsoft.com/office/officeart/2005/8/layout/venn1"/>
    <dgm:cxn modelId="{CC528EBA-5061-407D-AC87-7ACEB41593CA}" type="presParOf" srcId="{A96D2CAC-2E84-4812-AF7C-C378C269CC04}" destId="{54B6CE45-BC17-4AD1-B8A2-CE2737BA7B31}" srcOrd="4" destOrd="0" presId="urn:microsoft.com/office/officeart/2005/8/layout/venn1"/>
    <dgm:cxn modelId="{3DAC7808-DF0F-4411-A222-D2787A422AB2}" type="presParOf" srcId="{A96D2CAC-2E84-4812-AF7C-C378C269CC04}" destId="{18DBD154-F4D0-4350-BCF8-794F444855A3}" srcOrd="5" destOrd="0" presId="urn:microsoft.com/office/officeart/2005/8/layout/venn1"/>
    <dgm:cxn modelId="{9593ED31-7FBA-4997-91DF-14035D79D58D}" type="presParOf" srcId="{A96D2CAC-2E84-4812-AF7C-C378C269CC04}" destId="{9F773960-9E73-4971-95A1-617D7A2ABF4C}" srcOrd="6" destOrd="0" presId="urn:microsoft.com/office/officeart/2005/8/layout/venn1"/>
    <dgm:cxn modelId="{266A96B4-6128-4D9C-B686-023F2D1D514A}" type="presParOf" srcId="{A96D2CAC-2E84-4812-AF7C-C378C269CC04}" destId="{5017541A-9A2F-42C7-852F-FC0086F87DD9}" srcOrd="7" destOrd="0" presId="urn:microsoft.com/office/officeart/2005/8/layout/venn1"/>
    <dgm:cxn modelId="{F0E098BA-5E8A-460C-B60C-062A67E93B7B}" type="presParOf" srcId="{A96D2CAC-2E84-4812-AF7C-C378C269CC04}" destId="{3B732987-779F-4E6D-A7F9-D418F83614A9}" srcOrd="8" destOrd="0" presId="urn:microsoft.com/office/officeart/2005/8/layout/venn1"/>
    <dgm:cxn modelId="{79A7922F-5995-46BD-9340-4261EFA25BAE}" type="presParOf" srcId="{A96D2CAC-2E84-4812-AF7C-C378C269CC04}" destId="{08C32B53-B01D-4A48-B607-F5F757C08B9D}"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ABE99A-5350-B84E-8ED4-4EF17EA18B1D}"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de-DE"/>
        </a:p>
      </dgm:t>
    </dgm:pt>
    <dgm:pt modelId="{BE97417A-D1A9-EA4B-817D-B0E56B7ECD08}">
      <dgm:prSet phldrT="[Text]" custT="1"/>
      <dgm:spPr>
        <a:solidFill>
          <a:schemeClr val="accent2"/>
        </a:solidFill>
      </dgm:spPr>
      <dgm:t>
        <a:bodyPr/>
        <a:lstStyle/>
        <a:p>
          <a:pPr>
            <a:lnSpc>
              <a:spcPct val="110000"/>
            </a:lnSpc>
          </a:pPr>
          <a:r>
            <a:rPr lang="de-DE" sz="2400" b="1" dirty="0"/>
            <a:t>Werkverzeichnis</a:t>
          </a:r>
          <a:endParaRPr lang="de-DE" sz="1900" b="0" dirty="0"/>
        </a:p>
      </dgm:t>
    </dgm:pt>
    <dgm:pt modelId="{3091B2E2-F4C4-764F-B6D0-8306DDD14087}" type="parTrans" cxnId="{B6FB2F08-EC71-9441-80AD-E77CE544F8C8}">
      <dgm:prSet/>
      <dgm:spPr/>
      <dgm:t>
        <a:bodyPr/>
        <a:lstStyle/>
        <a:p>
          <a:endParaRPr lang="de-DE"/>
        </a:p>
      </dgm:t>
    </dgm:pt>
    <dgm:pt modelId="{1E65427A-AE3A-3A4C-BED0-7A2C108C64DC}" type="sibTrans" cxnId="{B6FB2F08-EC71-9441-80AD-E77CE544F8C8}">
      <dgm:prSet/>
      <dgm:spPr/>
      <dgm:t>
        <a:bodyPr/>
        <a:lstStyle/>
        <a:p>
          <a:endParaRPr lang="de-DE"/>
        </a:p>
      </dgm:t>
    </dgm:pt>
    <dgm:pt modelId="{76CF8565-6E21-BD43-98B0-D0C909017C0F}">
      <dgm:prSet phldrT="[Text]"/>
      <dgm:spPr/>
      <dgm:t>
        <a:bodyPr/>
        <a:lstStyle/>
        <a:p>
          <a:r>
            <a:rPr lang="de-DE" dirty="0"/>
            <a:t>Nachlasshalter</a:t>
          </a:r>
        </a:p>
      </dgm:t>
    </dgm:pt>
    <dgm:pt modelId="{86B6B9B6-49AB-C145-A676-770693C4474B}" type="parTrans" cxnId="{D7B60BDC-8368-1A40-95FA-F44C55120A2F}">
      <dgm:prSet/>
      <dgm:spPr/>
      <dgm:t>
        <a:bodyPr/>
        <a:lstStyle/>
        <a:p>
          <a:endParaRPr lang="de-DE"/>
        </a:p>
      </dgm:t>
    </dgm:pt>
    <dgm:pt modelId="{1202A952-84FC-1543-B385-CF5AEF25A13D}" type="sibTrans" cxnId="{D7B60BDC-8368-1A40-95FA-F44C55120A2F}">
      <dgm:prSet/>
      <dgm:spPr/>
      <dgm:t>
        <a:bodyPr/>
        <a:lstStyle/>
        <a:p>
          <a:endParaRPr lang="de-DE"/>
        </a:p>
      </dgm:t>
    </dgm:pt>
    <dgm:pt modelId="{A26D0E70-94E4-DA4F-8128-2AAAF5544953}">
      <dgm:prSet phldrT="[Text]" custT="1"/>
      <dgm:spPr/>
      <dgm:t>
        <a:bodyPr/>
        <a:lstStyle/>
        <a:p>
          <a:r>
            <a:rPr lang="de-DE" sz="2000" dirty="0"/>
            <a:t>Wissenschaftler</a:t>
          </a:r>
        </a:p>
      </dgm:t>
    </dgm:pt>
    <dgm:pt modelId="{59F7E13B-96AE-C541-8E9E-D7DBC6739552}" type="parTrans" cxnId="{BD125043-8857-4046-B3F4-5D5730FBA49E}">
      <dgm:prSet/>
      <dgm:spPr/>
      <dgm:t>
        <a:bodyPr/>
        <a:lstStyle/>
        <a:p>
          <a:endParaRPr lang="de-DE"/>
        </a:p>
      </dgm:t>
    </dgm:pt>
    <dgm:pt modelId="{6D506A2C-29EB-0548-A414-36F84E40C4AF}" type="sibTrans" cxnId="{BD125043-8857-4046-B3F4-5D5730FBA49E}">
      <dgm:prSet/>
      <dgm:spPr/>
      <dgm:t>
        <a:bodyPr/>
        <a:lstStyle/>
        <a:p>
          <a:endParaRPr lang="de-DE"/>
        </a:p>
      </dgm:t>
    </dgm:pt>
    <dgm:pt modelId="{71ECE85E-BE54-A14F-939F-FF41C2605C95}">
      <dgm:prSet phldrT="[Text]" custT="1"/>
      <dgm:spPr>
        <a:solidFill>
          <a:schemeClr val="accent3">
            <a:lumMod val="75000"/>
          </a:schemeClr>
        </a:solidFill>
      </dgm:spPr>
      <dgm:t>
        <a:bodyPr/>
        <a:lstStyle/>
        <a:p>
          <a:r>
            <a:rPr lang="de-DE" sz="2000" b="0" dirty="0"/>
            <a:t>Galeristen</a:t>
          </a:r>
        </a:p>
      </dgm:t>
    </dgm:pt>
    <dgm:pt modelId="{66CBBADB-5AF3-3748-ACDE-7A045B392668}" type="parTrans" cxnId="{D9D7102C-745A-134A-AE14-8CBD82AF500C}">
      <dgm:prSet/>
      <dgm:spPr/>
      <dgm:t>
        <a:bodyPr/>
        <a:lstStyle/>
        <a:p>
          <a:endParaRPr lang="de-DE"/>
        </a:p>
      </dgm:t>
    </dgm:pt>
    <dgm:pt modelId="{485E6C78-ABE4-A74B-B7AA-88D42C866910}" type="sibTrans" cxnId="{D9D7102C-745A-134A-AE14-8CBD82AF500C}">
      <dgm:prSet/>
      <dgm:spPr/>
      <dgm:t>
        <a:bodyPr/>
        <a:lstStyle/>
        <a:p>
          <a:endParaRPr lang="de-DE"/>
        </a:p>
      </dgm:t>
    </dgm:pt>
    <dgm:pt modelId="{A8D5F4E2-4D92-2B46-86EE-3B890E60FB15}">
      <dgm:prSet phldrT="[Text]" custT="1"/>
      <dgm:spPr/>
      <dgm:t>
        <a:bodyPr/>
        <a:lstStyle/>
        <a:p>
          <a:endParaRPr lang="de-DE" sz="2000" dirty="0"/>
        </a:p>
      </dgm:t>
    </dgm:pt>
    <dgm:pt modelId="{11CCEAD2-BED0-1C40-88BB-0C14A7CEC534}" type="parTrans" cxnId="{468D8684-9561-2142-914C-7475B927873F}">
      <dgm:prSet/>
      <dgm:spPr/>
      <dgm:t>
        <a:bodyPr/>
        <a:lstStyle/>
        <a:p>
          <a:endParaRPr lang="de-DE"/>
        </a:p>
      </dgm:t>
    </dgm:pt>
    <dgm:pt modelId="{50190B8A-9670-DA45-88F7-5A2A8CEDC6C0}" type="sibTrans" cxnId="{468D8684-9561-2142-914C-7475B927873F}">
      <dgm:prSet/>
      <dgm:spPr/>
      <dgm:t>
        <a:bodyPr/>
        <a:lstStyle/>
        <a:p>
          <a:endParaRPr lang="de-DE"/>
        </a:p>
      </dgm:t>
    </dgm:pt>
    <dgm:pt modelId="{D488E4E6-95EC-BE41-A425-A638385B16AC}">
      <dgm:prSet phldrT="[Text]" custT="1"/>
      <dgm:spPr/>
      <dgm:t>
        <a:bodyPr/>
        <a:lstStyle/>
        <a:p>
          <a:r>
            <a:rPr lang="de-DE" sz="2000" dirty="0"/>
            <a:t>Künstler</a:t>
          </a:r>
        </a:p>
      </dgm:t>
    </dgm:pt>
    <dgm:pt modelId="{A4181FB8-238A-CB4C-A1CF-3CB45B895FFC}" type="parTrans" cxnId="{E7AAB3C9-2714-D143-8E1E-1661F130A88D}">
      <dgm:prSet/>
      <dgm:spPr/>
      <dgm:t>
        <a:bodyPr/>
        <a:lstStyle/>
        <a:p>
          <a:endParaRPr lang="de-DE"/>
        </a:p>
      </dgm:t>
    </dgm:pt>
    <dgm:pt modelId="{C30BC339-22A9-D944-9C6A-A0230FEBD2AA}" type="sibTrans" cxnId="{E7AAB3C9-2714-D143-8E1E-1661F130A88D}">
      <dgm:prSet/>
      <dgm:spPr/>
      <dgm:t>
        <a:bodyPr/>
        <a:lstStyle/>
        <a:p>
          <a:endParaRPr lang="de-DE"/>
        </a:p>
      </dgm:t>
    </dgm:pt>
    <dgm:pt modelId="{230C7228-65E2-164A-B3A2-23FA1C802B63}">
      <dgm:prSet phldrT="[Text]" custT="1"/>
      <dgm:spPr>
        <a:solidFill>
          <a:schemeClr val="accent3">
            <a:lumMod val="75000"/>
          </a:schemeClr>
        </a:solidFill>
      </dgm:spPr>
      <dgm:t>
        <a:bodyPr/>
        <a:lstStyle/>
        <a:p>
          <a:r>
            <a:rPr lang="de-DE" sz="2000"/>
            <a:t>Kuratoren</a:t>
          </a:r>
          <a:endParaRPr lang="de-DE" sz="2000" dirty="0"/>
        </a:p>
      </dgm:t>
    </dgm:pt>
    <dgm:pt modelId="{F6E28790-69FC-224C-BA83-9736D8C58A95}" type="parTrans" cxnId="{7F72F3DC-43A8-2842-9F9A-4651445E9A5D}">
      <dgm:prSet/>
      <dgm:spPr/>
      <dgm:t>
        <a:bodyPr/>
        <a:lstStyle/>
        <a:p>
          <a:endParaRPr lang="de-DE"/>
        </a:p>
      </dgm:t>
    </dgm:pt>
    <dgm:pt modelId="{FA11BA46-E85F-E44C-8FDB-E9638DD640D0}" type="sibTrans" cxnId="{7F72F3DC-43A8-2842-9F9A-4651445E9A5D}">
      <dgm:prSet/>
      <dgm:spPr/>
      <dgm:t>
        <a:bodyPr/>
        <a:lstStyle/>
        <a:p>
          <a:endParaRPr lang="de-DE"/>
        </a:p>
      </dgm:t>
    </dgm:pt>
    <dgm:pt modelId="{3F6DC855-69F7-614C-A47E-8B94330B23B9}">
      <dgm:prSet phldrT="[Text]" custT="1"/>
      <dgm:spPr>
        <a:solidFill>
          <a:schemeClr val="accent3">
            <a:lumMod val="75000"/>
          </a:schemeClr>
        </a:solidFill>
      </dgm:spPr>
      <dgm:t>
        <a:bodyPr/>
        <a:lstStyle/>
        <a:p>
          <a:r>
            <a:rPr lang="de-DE" sz="2000" dirty="0"/>
            <a:t>Forschung</a:t>
          </a:r>
        </a:p>
      </dgm:t>
    </dgm:pt>
    <dgm:pt modelId="{B58D3038-306D-164E-B4AE-32C9ACFD6161}" type="parTrans" cxnId="{D1C6F120-6D98-B146-9761-5978145008C9}">
      <dgm:prSet/>
      <dgm:spPr/>
      <dgm:t>
        <a:bodyPr/>
        <a:lstStyle/>
        <a:p>
          <a:endParaRPr lang="de-DE"/>
        </a:p>
      </dgm:t>
    </dgm:pt>
    <dgm:pt modelId="{E71C29AE-6269-9B43-8315-D1EA0F081A90}" type="sibTrans" cxnId="{D1C6F120-6D98-B146-9761-5978145008C9}">
      <dgm:prSet/>
      <dgm:spPr/>
      <dgm:t>
        <a:bodyPr/>
        <a:lstStyle/>
        <a:p>
          <a:endParaRPr lang="de-DE"/>
        </a:p>
      </dgm:t>
    </dgm:pt>
    <dgm:pt modelId="{2B96C459-9BB5-374A-BB6C-4301039F2687}">
      <dgm:prSet phldrT="[Text]" custT="1"/>
      <dgm:spPr>
        <a:solidFill>
          <a:schemeClr val="accent3">
            <a:lumMod val="75000"/>
          </a:schemeClr>
        </a:solidFill>
      </dgm:spPr>
      <dgm:t>
        <a:bodyPr/>
        <a:lstStyle/>
        <a:p>
          <a:r>
            <a:rPr lang="de-DE" sz="2000" dirty="0"/>
            <a:t>Kunstinteressierte</a:t>
          </a:r>
        </a:p>
      </dgm:t>
    </dgm:pt>
    <dgm:pt modelId="{3DA5A8F8-9568-6A48-890C-594008FCBBCF}" type="parTrans" cxnId="{C50B3736-766A-694C-9B66-3371F43F8419}">
      <dgm:prSet/>
      <dgm:spPr/>
      <dgm:t>
        <a:bodyPr/>
        <a:lstStyle/>
        <a:p>
          <a:endParaRPr lang="de-DE"/>
        </a:p>
      </dgm:t>
    </dgm:pt>
    <dgm:pt modelId="{BBBDFCA1-5EC4-3244-A406-794CD4F094DD}" type="sibTrans" cxnId="{C50B3736-766A-694C-9B66-3371F43F8419}">
      <dgm:prSet/>
      <dgm:spPr/>
      <dgm:t>
        <a:bodyPr/>
        <a:lstStyle/>
        <a:p>
          <a:endParaRPr lang="de-DE"/>
        </a:p>
      </dgm:t>
    </dgm:pt>
    <dgm:pt modelId="{08E69E79-FB97-134E-A898-62A210AE017A}" type="pres">
      <dgm:prSet presAssocID="{42ABE99A-5350-B84E-8ED4-4EF17EA18B1D}" presName="Name0" presStyleCnt="0">
        <dgm:presLayoutVars>
          <dgm:chMax val="1"/>
          <dgm:chPref val="1"/>
          <dgm:dir/>
          <dgm:animOne val="branch"/>
          <dgm:animLvl val="lvl"/>
        </dgm:presLayoutVars>
      </dgm:prSet>
      <dgm:spPr/>
    </dgm:pt>
    <dgm:pt modelId="{AC721D83-0C9B-1141-BF5B-C2EBAA31D2AB}" type="pres">
      <dgm:prSet presAssocID="{BE97417A-D1A9-EA4B-817D-B0E56B7ECD08}" presName="singleCycle" presStyleCnt="0"/>
      <dgm:spPr/>
    </dgm:pt>
    <dgm:pt modelId="{ACB528D4-731F-E14B-95F9-7E3489DEFE30}" type="pres">
      <dgm:prSet presAssocID="{BE97417A-D1A9-EA4B-817D-B0E56B7ECD08}" presName="singleCenter" presStyleLbl="node1" presStyleIdx="0" presStyleCnt="8" custScaleX="182702" custScaleY="58847" custLinFactNeighborX="-3548" custLinFactNeighborY="-5174">
        <dgm:presLayoutVars>
          <dgm:chMax val="7"/>
          <dgm:chPref val="7"/>
        </dgm:presLayoutVars>
      </dgm:prSet>
      <dgm:spPr/>
    </dgm:pt>
    <dgm:pt modelId="{C59487BF-F723-7A45-BC5C-5685DD80A77B}" type="pres">
      <dgm:prSet presAssocID="{86B6B9B6-49AB-C145-A676-770693C4474B}" presName="Name56" presStyleLbl="parChTrans1D2" presStyleIdx="0" presStyleCnt="7"/>
      <dgm:spPr/>
    </dgm:pt>
    <dgm:pt modelId="{9DAE0658-1856-1E40-A8C5-05166B8BA38F}" type="pres">
      <dgm:prSet presAssocID="{76CF8565-6E21-BD43-98B0-D0C909017C0F}" presName="text0" presStyleLbl="node1" presStyleIdx="1" presStyleCnt="8" custScaleX="179835" custScaleY="40279">
        <dgm:presLayoutVars>
          <dgm:bulletEnabled val="1"/>
        </dgm:presLayoutVars>
      </dgm:prSet>
      <dgm:spPr/>
    </dgm:pt>
    <dgm:pt modelId="{AE19C4B8-D1CB-7B4F-A6C6-F570460ABF03}" type="pres">
      <dgm:prSet presAssocID="{59F7E13B-96AE-C541-8E9E-D7DBC6739552}" presName="Name56" presStyleLbl="parChTrans1D2" presStyleIdx="1" presStyleCnt="7"/>
      <dgm:spPr/>
    </dgm:pt>
    <dgm:pt modelId="{7C3E0A08-EDE1-474E-BC76-4332D00ED24C}" type="pres">
      <dgm:prSet presAssocID="{A26D0E70-94E4-DA4F-8128-2AAAF5544953}" presName="text0" presStyleLbl="node1" presStyleIdx="2" presStyleCnt="8" custScaleX="217490" custScaleY="57356" custRadScaleRad="157576" custRadScaleInc="37105">
        <dgm:presLayoutVars>
          <dgm:bulletEnabled val="1"/>
        </dgm:presLayoutVars>
      </dgm:prSet>
      <dgm:spPr/>
    </dgm:pt>
    <dgm:pt modelId="{390C1DC2-7CC8-AC41-9ECE-6A596A71E870}" type="pres">
      <dgm:prSet presAssocID="{66CBBADB-5AF3-3748-ACDE-7A045B392668}" presName="Name56" presStyleLbl="parChTrans1D2" presStyleIdx="2" presStyleCnt="7"/>
      <dgm:spPr/>
    </dgm:pt>
    <dgm:pt modelId="{40EE52AA-2577-EC4D-ADB9-3A0179934896}" type="pres">
      <dgm:prSet presAssocID="{71ECE85E-BE54-A14F-939F-FF41C2605C95}" presName="text0" presStyleLbl="node1" presStyleIdx="3" presStyleCnt="8" custScaleX="192360" custScaleY="37955" custRadScaleRad="130301" custRadScaleInc="9424">
        <dgm:presLayoutVars>
          <dgm:bulletEnabled val="1"/>
        </dgm:presLayoutVars>
      </dgm:prSet>
      <dgm:spPr/>
    </dgm:pt>
    <dgm:pt modelId="{DC2C1A4E-C550-784C-88C2-8A226A8E2886}" type="pres">
      <dgm:prSet presAssocID="{F6E28790-69FC-224C-BA83-9736D8C58A95}" presName="Name56" presStyleLbl="parChTrans1D2" presStyleIdx="3" presStyleCnt="7"/>
      <dgm:spPr/>
    </dgm:pt>
    <dgm:pt modelId="{C4345C10-74C1-5143-87CE-798BD5412808}" type="pres">
      <dgm:prSet presAssocID="{230C7228-65E2-164A-B3A2-23FA1C802B63}" presName="text0" presStyleLbl="node1" presStyleIdx="4" presStyleCnt="8" custScaleX="159249" custScaleY="51068" custRadScaleRad="115784" custRadScaleInc="-58573">
        <dgm:presLayoutVars>
          <dgm:bulletEnabled val="1"/>
        </dgm:presLayoutVars>
      </dgm:prSet>
      <dgm:spPr/>
    </dgm:pt>
    <dgm:pt modelId="{A5DDE6EB-B2E6-1449-8513-3D144D98513A}" type="pres">
      <dgm:prSet presAssocID="{B58D3038-306D-164E-B4AE-32C9ACFD6161}" presName="Name56" presStyleLbl="parChTrans1D2" presStyleIdx="4" presStyleCnt="7"/>
      <dgm:spPr/>
    </dgm:pt>
    <dgm:pt modelId="{B1CB947F-0488-5F4E-A968-43B0FBCDA600}" type="pres">
      <dgm:prSet presAssocID="{3F6DC855-69F7-614C-A47E-8B94330B23B9}" presName="text0" presStyleLbl="node1" presStyleIdx="5" presStyleCnt="8" custScaleX="212985" custScaleY="44498" custRadScaleRad="112133" custRadScaleInc="42084">
        <dgm:presLayoutVars>
          <dgm:bulletEnabled val="1"/>
        </dgm:presLayoutVars>
      </dgm:prSet>
      <dgm:spPr/>
    </dgm:pt>
    <dgm:pt modelId="{ED712A4A-8D04-DC4D-9E13-2853B712A365}" type="pres">
      <dgm:prSet presAssocID="{3DA5A8F8-9568-6A48-890C-594008FCBBCF}" presName="Name56" presStyleLbl="parChTrans1D2" presStyleIdx="5" presStyleCnt="7"/>
      <dgm:spPr/>
    </dgm:pt>
    <dgm:pt modelId="{766A86F3-76B8-C140-B894-46E045DC4335}" type="pres">
      <dgm:prSet presAssocID="{2B96C459-9BB5-374A-BB6C-4301039F2687}" presName="text0" presStyleLbl="node1" presStyleIdx="6" presStyleCnt="8" custScaleX="230993" custScaleY="51390" custRadScaleRad="173108" custRadScaleInc="-13024">
        <dgm:presLayoutVars>
          <dgm:bulletEnabled val="1"/>
        </dgm:presLayoutVars>
      </dgm:prSet>
      <dgm:spPr/>
    </dgm:pt>
    <dgm:pt modelId="{4DD6572F-088D-104F-9059-793018D2A8CF}" type="pres">
      <dgm:prSet presAssocID="{A4181FB8-238A-CB4C-A1CF-3CB45B895FFC}" presName="Name56" presStyleLbl="parChTrans1D2" presStyleIdx="6" presStyleCnt="7"/>
      <dgm:spPr/>
    </dgm:pt>
    <dgm:pt modelId="{2912EFB7-48AA-6843-95E7-1881F45ABD90}" type="pres">
      <dgm:prSet presAssocID="{D488E4E6-95EC-BE41-A425-A638385B16AC}" presName="text0" presStyleLbl="node1" presStyleIdx="7" presStyleCnt="8" custScaleX="217694" custScaleY="50785" custRadScaleRad="149422" custRadScaleInc="-18179">
        <dgm:presLayoutVars>
          <dgm:bulletEnabled val="1"/>
        </dgm:presLayoutVars>
      </dgm:prSet>
      <dgm:spPr/>
    </dgm:pt>
  </dgm:ptLst>
  <dgm:cxnLst>
    <dgm:cxn modelId="{2FACC003-A77E-4565-A8E1-796F4AA3BC4A}" type="presOf" srcId="{3DA5A8F8-9568-6A48-890C-594008FCBBCF}" destId="{ED712A4A-8D04-DC4D-9E13-2853B712A365}" srcOrd="0" destOrd="0" presId="urn:microsoft.com/office/officeart/2008/layout/RadialCluster"/>
    <dgm:cxn modelId="{B6FB2F08-EC71-9441-80AD-E77CE544F8C8}" srcId="{42ABE99A-5350-B84E-8ED4-4EF17EA18B1D}" destId="{BE97417A-D1A9-EA4B-817D-B0E56B7ECD08}" srcOrd="0" destOrd="0" parTransId="{3091B2E2-F4C4-764F-B6D0-8306DDD14087}" sibTransId="{1E65427A-AE3A-3A4C-BED0-7A2C108C64DC}"/>
    <dgm:cxn modelId="{C6F5CC1D-9F55-470C-8683-7DA8083C03CA}" type="presOf" srcId="{230C7228-65E2-164A-B3A2-23FA1C802B63}" destId="{C4345C10-74C1-5143-87CE-798BD5412808}" srcOrd="0" destOrd="0" presId="urn:microsoft.com/office/officeart/2008/layout/RadialCluster"/>
    <dgm:cxn modelId="{D1C6F120-6D98-B146-9761-5978145008C9}" srcId="{BE97417A-D1A9-EA4B-817D-B0E56B7ECD08}" destId="{3F6DC855-69F7-614C-A47E-8B94330B23B9}" srcOrd="4" destOrd="0" parTransId="{B58D3038-306D-164E-B4AE-32C9ACFD6161}" sibTransId="{E71C29AE-6269-9B43-8315-D1EA0F081A90}"/>
    <dgm:cxn modelId="{E89B4E22-F069-4D78-8224-2ACE628E0683}" type="presOf" srcId="{3F6DC855-69F7-614C-A47E-8B94330B23B9}" destId="{B1CB947F-0488-5F4E-A968-43B0FBCDA600}" srcOrd="0" destOrd="0" presId="urn:microsoft.com/office/officeart/2008/layout/RadialCluster"/>
    <dgm:cxn modelId="{5EC09828-221A-4819-88C5-17B7C9DC7B08}" type="presOf" srcId="{66CBBADB-5AF3-3748-ACDE-7A045B392668}" destId="{390C1DC2-7CC8-AC41-9ECE-6A596A71E870}" srcOrd="0" destOrd="0" presId="urn:microsoft.com/office/officeart/2008/layout/RadialCluster"/>
    <dgm:cxn modelId="{D9D7102C-745A-134A-AE14-8CBD82AF500C}" srcId="{BE97417A-D1A9-EA4B-817D-B0E56B7ECD08}" destId="{71ECE85E-BE54-A14F-939F-FF41C2605C95}" srcOrd="2" destOrd="0" parTransId="{66CBBADB-5AF3-3748-ACDE-7A045B392668}" sibTransId="{485E6C78-ABE4-A74B-B7AA-88D42C866910}"/>
    <dgm:cxn modelId="{C50B3736-766A-694C-9B66-3371F43F8419}" srcId="{BE97417A-D1A9-EA4B-817D-B0E56B7ECD08}" destId="{2B96C459-9BB5-374A-BB6C-4301039F2687}" srcOrd="5" destOrd="0" parTransId="{3DA5A8F8-9568-6A48-890C-594008FCBBCF}" sibTransId="{BBBDFCA1-5EC4-3244-A406-794CD4F094DD}"/>
    <dgm:cxn modelId="{3667B05C-54FE-4DFF-A3FA-0B3F751FF673}" type="presOf" srcId="{2B96C459-9BB5-374A-BB6C-4301039F2687}" destId="{766A86F3-76B8-C140-B894-46E045DC4335}" srcOrd="0" destOrd="0" presId="urn:microsoft.com/office/officeart/2008/layout/RadialCluster"/>
    <dgm:cxn modelId="{23E1C05C-CA50-459A-B8F2-87082B1F8A4E}" type="presOf" srcId="{BE97417A-D1A9-EA4B-817D-B0E56B7ECD08}" destId="{ACB528D4-731F-E14B-95F9-7E3489DEFE30}" srcOrd="0" destOrd="0" presId="urn:microsoft.com/office/officeart/2008/layout/RadialCluster"/>
    <dgm:cxn modelId="{BD125043-8857-4046-B3F4-5D5730FBA49E}" srcId="{BE97417A-D1A9-EA4B-817D-B0E56B7ECD08}" destId="{A26D0E70-94E4-DA4F-8128-2AAAF5544953}" srcOrd="1" destOrd="0" parTransId="{59F7E13B-96AE-C541-8E9E-D7DBC6739552}" sibTransId="{6D506A2C-29EB-0548-A414-36F84E40C4AF}"/>
    <dgm:cxn modelId="{FCF24E65-0339-462C-B07F-66DBB4E8B500}" type="presOf" srcId="{76CF8565-6E21-BD43-98B0-D0C909017C0F}" destId="{9DAE0658-1856-1E40-A8C5-05166B8BA38F}" srcOrd="0" destOrd="0" presId="urn:microsoft.com/office/officeart/2008/layout/RadialCluster"/>
    <dgm:cxn modelId="{444F686D-1F84-419F-B2C2-EED9DCC81F83}" type="presOf" srcId="{42ABE99A-5350-B84E-8ED4-4EF17EA18B1D}" destId="{08E69E79-FB97-134E-A898-62A210AE017A}" srcOrd="0" destOrd="0" presId="urn:microsoft.com/office/officeart/2008/layout/RadialCluster"/>
    <dgm:cxn modelId="{933CA87D-1331-4CC6-AAA5-77EEC4A47D5E}" type="presOf" srcId="{D488E4E6-95EC-BE41-A425-A638385B16AC}" destId="{2912EFB7-48AA-6843-95E7-1881F45ABD90}" srcOrd="0" destOrd="0" presId="urn:microsoft.com/office/officeart/2008/layout/RadialCluster"/>
    <dgm:cxn modelId="{468D8684-9561-2142-914C-7475B927873F}" srcId="{BE97417A-D1A9-EA4B-817D-B0E56B7ECD08}" destId="{A8D5F4E2-4D92-2B46-86EE-3B890E60FB15}" srcOrd="7" destOrd="0" parTransId="{11CCEAD2-BED0-1C40-88BB-0C14A7CEC534}" sibTransId="{50190B8A-9670-DA45-88F7-5A2A8CEDC6C0}"/>
    <dgm:cxn modelId="{C6A9F08F-BC8D-4834-9E93-F1A793EE3C0C}" type="presOf" srcId="{71ECE85E-BE54-A14F-939F-FF41C2605C95}" destId="{40EE52AA-2577-EC4D-ADB9-3A0179934896}" srcOrd="0" destOrd="0" presId="urn:microsoft.com/office/officeart/2008/layout/RadialCluster"/>
    <dgm:cxn modelId="{B2BE77AC-D361-4A07-A02A-8BB0E476A4FA}" type="presOf" srcId="{B58D3038-306D-164E-B4AE-32C9ACFD6161}" destId="{A5DDE6EB-B2E6-1449-8513-3D144D98513A}" srcOrd="0" destOrd="0" presId="urn:microsoft.com/office/officeart/2008/layout/RadialCluster"/>
    <dgm:cxn modelId="{D2F879BA-0BAF-49BD-875D-42646ED63B17}" type="presOf" srcId="{59F7E13B-96AE-C541-8E9E-D7DBC6739552}" destId="{AE19C4B8-D1CB-7B4F-A6C6-F570460ABF03}" srcOrd="0" destOrd="0" presId="urn:microsoft.com/office/officeart/2008/layout/RadialCluster"/>
    <dgm:cxn modelId="{1560D3C6-4D18-4AE8-B85B-306CEFC7B975}" type="presOf" srcId="{86B6B9B6-49AB-C145-A676-770693C4474B}" destId="{C59487BF-F723-7A45-BC5C-5685DD80A77B}" srcOrd="0" destOrd="0" presId="urn:microsoft.com/office/officeart/2008/layout/RadialCluster"/>
    <dgm:cxn modelId="{E7AAB3C9-2714-D143-8E1E-1661F130A88D}" srcId="{BE97417A-D1A9-EA4B-817D-B0E56B7ECD08}" destId="{D488E4E6-95EC-BE41-A425-A638385B16AC}" srcOrd="6" destOrd="0" parTransId="{A4181FB8-238A-CB4C-A1CF-3CB45B895FFC}" sibTransId="{C30BC339-22A9-D944-9C6A-A0230FEBD2AA}"/>
    <dgm:cxn modelId="{D7B60BDC-8368-1A40-95FA-F44C55120A2F}" srcId="{BE97417A-D1A9-EA4B-817D-B0E56B7ECD08}" destId="{76CF8565-6E21-BD43-98B0-D0C909017C0F}" srcOrd="0" destOrd="0" parTransId="{86B6B9B6-49AB-C145-A676-770693C4474B}" sibTransId="{1202A952-84FC-1543-B385-CF5AEF25A13D}"/>
    <dgm:cxn modelId="{7F72F3DC-43A8-2842-9F9A-4651445E9A5D}" srcId="{BE97417A-D1A9-EA4B-817D-B0E56B7ECD08}" destId="{230C7228-65E2-164A-B3A2-23FA1C802B63}" srcOrd="3" destOrd="0" parTransId="{F6E28790-69FC-224C-BA83-9736D8C58A95}" sibTransId="{FA11BA46-E85F-E44C-8FDB-E9638DD640D0}"/>
    <dgm:cxn modelId="{135756E6-7D76-4507-9944-DA3D26785EB1}" type="presOf" srcId="{A26D0E70-94E4-DA4F-8128-2AAAF5544953}" destId="{7C3E0A08-EDE1-474E-BC76-4332D00ED24C}" srcOrd="0" destOrd="0" presId="urn:microsoft.com/office/officeart/2008/layout/RadialCluster"/>
    <dgm:cxn modelId="{37D764F1-37A8-4A65-AEE1-5B6800D31BEE}" type="presOf" srcId="{A4181FB8-238A-CB4C-A1CF-3CB45B895FFC}" destId="{4DD6572F-088D-104F-9059-793018D2A8CF}" srcOrd="0" destOrd="0" presId="urn:microsoft.com/office/officeart/2008/layout/RadialCluster"/>
    <dgm:cxn modelId="{780158F7-55CC-4342-9D69-E22641EC0A74}" type="presOf" srcId="{F6E28790-69FC-224C-BA83-9736D8C58A95}" destId="{DC2C1A4E-C550-784C-88C2-8A226A8E2886}" srcOrd="0" destOrd="0" presId="urn:microsoft.com/office/officeart/2008/layout/RadialCluster"/>
    <dgm:cxn modelId="{03CEC386-FFEA-402F-81C9-D972DD28FE86}" type="presParOf" srcId="{08E69E79-FB97-134E-A898-62A210AE017A}" destId="{AC721D83-0C9B-1141-BF5B-C2EBAA31D2AB}" srcOrd="0" destOrd="0" presId="urn:microsoft.com/office/officeart/2008/layout/RadialCluster"/>
    <dgm:cxn modelId="{030DAE89-14ED-47D6-AA6A-92B2D2DCE5EE}" type="presParOf" srcId="{AC721D83-0C9B-1141-BF5B-C2EBAA31D2AB}" destId="{ACB528D4-731F-E14B-95F9-7E3489DEFE30}" srcOrd="0" destOrd="0" presId="urn:microsoft.com/office/officeart/2008/layout/RadialCluster"/>
    <dgm:cxn modelId="{B70C61E9-7D2C-4642-B8F0-032195BD69E6}" type="presParOf" srcId="{AC721D83-0C9B-1141-BF5B-C2EBAA31D2AB}" destId="{C59487BF-F723-7A45-BC5C-5685DD80A77B}" srcOrd="1" destOrd="0" presId="urn:microsoft.com/office/officeart/2008/layout/RadialCluster"/>
    <dgm:cxn modelId="{E2754439-7003-44F6-8D51-7D17148C3406}" type="presParOf" srcId="{AC721D83-0C9B-1141-BF5B-C2EBAA31D2AB}" destId="{9DAE0658-1856-1E40-A8C5-05166B8BA38F}" srcOrd="2" destOrd="0" presId="urn:microsoft.com/office/officeart/2008/layout/RadialCluster"/>
    <dgm:cxn modelId="{956B7A5C-5EE3-453C-99CF-744794D08FE6}" type="presParOf" srcId="{AC721D83-0C9B-1141-BF5B-C2EBAA31D2AB}" destId="{AE19C4B8-D1CB-7B4F-A6C6-F570460ABF03}" srcOrd="3" destOrd="0" presId="urn:microsoft.com/office/officeart/2008/layout/RadialCluster"/>
    <dgm:cxn modelId="{D1EFD472-8DAB-4AD3-B67C-648655B79E4B}" type="presParOf" srcId="{AC721D83-0C9B-1141-BF5B-C2EBAA31D2AB}" destId="{7C3E0A08-EDE1-474E-BC76-4332D00ED24C}" srcOrd="4" destOrd="0" presId="urn:microsoft.com/office/officeart/2008/layout/RadialCluster"/>
    <dgm:cxn modelId="{EC93A4EC-3732-4AB6-8124-7E5F8829F55F}" type="presParOf" srcId="{AC721D83-0C9B-1141-BF5B-C2EBAA31D2AB}" destId="{390C1DC2-7CC8-AC41-9ECE-6A596A71E870}" srcOrd="5" destOrd="0" presId="urn:microsoft.com/office/officeart/2008/layout/RadialCluster"/>
    <dgm:cxn modelId="{995339A0-632F-45C5-92B5-80E0757AE03F}" type="presParOf" srcId="{AC721D83-0C9B-1141-BF5B-C2EBAA31D2AB}" destId="{40EE52AA-2577-EC4D-ADB9-3A0179934896}" srcOrd="6" destOrd="0" presId="urn:microsoft.com/office/officeart/2008/layout/RadialCluster"/>
    <dgm:cxn modelId="{5C4E0A20-8CCD-4192-90B9-60F75BCAAFAD}" type="presParOf" srcId="{AC721D83-0C9B-1141-BF5B-C2EBAA31D2AB}" destId="{DC2C1A4E-C550-784C-88C2-8A226A8E2886}" srcOrd="7" destOrd="0" presId="urn:microsoft.com/office/officeart/2008/layout/RadialCluster"/>
    <dgm:cxn modelId="{DFA76AE3-55DD-4A12-8DE5-4F0AA3E13C22}" type="presParOf" srcId="{AC721D83-0C9B-1141-BF5B-C2EBAA31D2AB}" destId="{C4345C10-74C1-5143-87CE-798BD5412808}" srcOrd="8" destOrd="0" presId="urn:microsoft.com/office/officeart/2008/layout/RadialCluster"/>
    <dgm:cxn modelId="{2F93F485-D58D-4FE4-B934-2638EFC1D538}" type="presParOf" srcId="{AC721D83-0C9B-1141-BF5B-C2EBAA31D2AB}" destId="{A5DDE6EB-B2E6-1449-8513-3D144D98513A}" srcOrd="9" destOrd="0" presId="urn:microsoft.com/office/officeart/2008/layout/RadialCluster"/>
    <dgm:cxn modelId="{B12110C9-7CA7-42CD-B110-C97EB06A0B52}" type="presParOf" srcId="{AC721D83-0C9B-1141-BF5B-C2EBAA31D2AB}" destId="{B1CB947F-0488-5F4E-A968-43B0FBCDA600}" srcOrd="10" destOrd="0" presId="urn:microsoft.com/office/officeart/2008/layout/RadialCluster"/>
    <dgm:cxn modelId="{F5F1EEC8-CA1F-4119-BDBF-85394DE89B59}" type="presParOf" srcId="{AC721D83-0C9B-1141-BF5B-C2EBAA31D2AB}" destId="{ED712A4A-8D04-DC4D-9E13-2853B712A365}" srcOrd="11" destOrd="0" presId="urn:microsoft.com/office/officeart/2008/layout/RadialCluster"/>
    <dgm:cxn modelId="{36A0CE27-9483-44FD-AD03-D77A5280851D}" type="presParOf" srcId="{AC721D83-0C9B-1141-BF5B-C2EBAA31D2AB}" destId="{766A86F3-76B8-C140-B894-46E045DC4335}" srcOrd="12" destOrd="0" presId="urn:microsoft.com/office/officeart/2008/layout/RadialCluster"/>
    <dgm:cxn modelId="{69CC0B7E-1C3E-4B48-BD6D-F54B2CDE8D67}" type="presParOf" srcId="{AC721D83-0C9B-1141-BF5B-C2EBAA31D2AB}" destId="{4DD6572F-088D-104F-9059-793018D2A8CF}" srcOrd="13" destOrd="0" presId="urn:microsoft.com/office/officeart/2008/layout/RadialCluster"/>
    <dgm:cxn modelId="{4130871A-4D45-4060-A4B2-95F2541BDFCE}" type="presParOf" srcId="{AC721D83-0C9B-1141-BF5B-C2EBAA31D2AB}" destId="{2912EFB7-48AA-6843-95E7-1881F45ABD90}"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63DD5D-A819-46F2-84AB-6B8410753DE5}" type="doc">
      <dgm:prSet loTypeId="urn:microsoft.com/office/officeart/2005/8/layout/lProcess3" loCatId="process" qsTypeId="urn:microsoft.com/office/officeart/2005/8/quickstyle/simple1" qsCatId="simple" csTypeId="urn:microsoft.com/office/officeart/2005/8/colors/accent1_2" csCatId="accent1" phldr="1"/>
      <dgm:spPr/>
    </dgm:pt>
    <dgm:pt modelId="{FFDE080E-FCD2-4B23-BB09-CFD1B175839A}">
      <dgm:prSet phldrT="[Text]"/>
      <dgm:spPr/>
      <dgm:t>
        <a:bodyPr/>
        <a:lstStyle/>
        <a:p>
          <a:r>
            <a:rPr lang="de-DE" dirty="0"/>
            <a:t>Person</a:t>
          </a:r>
        </a:p>
      </dgm:t>
    </dgm:pt>
    <dgm:pt modelId="{D4A8B4A9-0E92-406C-B2AE-95548B2259AF}" type="parTrans" cxnId="{B715A0FA-76A1-420A-8B85-DD44333449DF}">
      <dgm:prSet/>
      <dgm:spPr/>
      <dgm:t>
        <a:bodyPr/>
        <a:lstStyle/>
        <a:p>
          <a:endParaRPr lang="de-DE"/>
        </a:p>
      </dgm:t>
    </dgm:pt>
    <dgm:pt modelId="{A3F1CFD2-FC11-424D-BA11-0BEA1672258F}" type="sibTrans" cxnId="{B715A0FA-76A1-420A-8B85-DD44333449DF}">
      <dgm:prSet/>
      <dgm:spPr/>
      <dgm:t>
        <a:bodyPr/>
        <a:lstStyle/>
        <a:p>
          <a:endParaRPr lang="de-DE"/>
        </a:p>
      </dgm:t>
    </dgm:pt>
    <dgm:pt modelId="{30223F64-71F8-4C31-8ABC-19F49C79822C}">
      <dgm:prSet phldrT="[Text]"/>
      <dgm:spPr/>
      <dgm:t>
        <a:bodyPr/>
        <a:lstStyle/>
        <a:p>
          <a:r>
            <a:rPr lang="de-DE" dirty="0"/>
            <a:t>Werke</a:t>
          </a:r>
        </a:p>
      </dgm:t>
    </dgm:pt>
    <dgm:pt modelId="{DA746CA3-1FA1-458F-9DB9-1E25781B03D1}" type="parTrans" cxnId="{529872AD-C928-4FAD-ACBB-478EE4F38FC1}">
      <dgm:prSet/>
      <dgm:spPr/>
      <dgm:t>
        <a:bodyPr/>
        <a:lstStyle/>
        <a:p>
          <a:endParaRPr lang="de-DE"/>
        </a:p>
      </dgm:t>
    </dgm:pt>
    <dgm:pt modelId="{18501283-82D6-4E11-92E4-929C977056A1}" type="sibTrans" cxnId="{529872AD-C928-4FAD-ACBB-478EE4F38FC1}">
      <dgm:prSet/>
      <dgm:spPr/>
      <dgm:t>
        <a:bodyPr/>
        <a:lstStyle/>
        <a:p>
          <a:endParaRPr lang="de-DE"/>
        </a:p>
      </dgm:t>
    </dgm:pt>
    <dgm:pt modelId="{9F202B68-692B-459B-A06D-81CAB75D2A33}">
      <dgm:prSet phldrT="[Text]"/>
      <dgm:spPr/>
      <dgm:t>
        <a:bodyPr/>
        <a:lstStyle/>
        <a:p>
          <a:r>
            <a:rPr lang="de-DE" dirty="0"/>
            <a:t>Publikationen</a:t>
          </a:r>
        </a:p>
      </dgm:t>
    </dgm:pt>
    <dgm:pt modelId="{4D4769E5-58B9-46E5-9159-9DD5B519F599}" type="parTrans" cxnId="{EB1C76A4-F918-4677-ACD0-300F293E3292}">
      <dgm:prSet/>
      <dgm:spPr/>
      <dgm:t>
        <a:bodyPr/>
        <a:lstStyle/>
        <a:p>
          <a:endParaRPr lang="de-DE"/>
        </a:p>
      </dgm:t>
    </dgm:pt>
    <dgm:pt modelId="{A83CFEC7-0E47-4CDA-B643-B179CB6ADAF5}" type="sibTrans" cxnId="{EB1C76A4-F918-4677-ACD0-300F293E3292}">
      <dgm:prSet/>
      <dgm:spPr/>
      <dgm:t>
        <a:bodyPr/>
        <a:lstStyle/>
        <a:p>
          <a:endParaRPr lang="de-DE"/>
        </a:p>
      </dgm:t>
    </dgm:pt>
    <dgm:pt modelId="{1C87B985-A7F5-4C82-99D5-EB15772CE313}">
      <dgm:prSet phldrT="[Text]"/>
      <dgm:spPr/>
      <dgm:t>
        <a:bodyPr/>
        <a:lstStyle/>
        <a:p>
          <a:r>
            <a:rPr lang="de-DE" dirty="0"/>
            <a:t>Ausstellungen</a:t>
          </a:r>
        </a:p>
      </dgm:t>
    </dgm:pt>
    <dgm:pt modelId="{CFEF9142-82A7-4A59-A1F4-54DEB57951C3}" type="parTrans" cxnId="{C79C1D9D-CFAA-4140-AAFB-3F0D173EF531}">
      <dgm:prSet/>
      <dgm:spPr/>
      <dgm:t>
        <a:bodyPr/>
        <a:lstStyle/>
        <a:p>
          <a:endParaRPr lang="de-DE"/>
        </a:p>
      </dgm:t>
    </dgm:pt>
    <dgm:pt modelId="{596B1FCF-D6F0-4930-8372-AABC579914F3}" type="sibTrans" cxnId="{C79C1D9D-CFAA-4140-AAFB-3F0D173EF531}">
      <dgm:prSet/>
      <dgm:spPr/>
      <dgm:t>
        <a:bodyPr/>
        <a:lstStyle/>
        <a:p>
          <a:endParaRPr lang="de-DE"/>
        </a:p>
      </dgm:t>
    </dgm:pt>
    <dgm:pt modelId="{07D93B6C-7C72-4D98-8147-5E2CA72DCD68}">
      <dgm:prSet phldrT="[Text]"/>
      <dgm:spPr/>
      <dgm:t>
        <a:bodyPr/>
        <a:lstStyle/>
        <a:p>
          <a:r>
            <a:rPr lang="de-DE" dirty="0"/>
            <a:t>Kerndaten</a:t>
          </a:r>
        </a:p>
      </dgm:t>
    </dgm:pt>
    <dgm:pt modelId="{F9BD5CD1-EBAC-4777-B48E-EF435E2B2A17}" type="parTrans" cxnId="{B3DEA5E5-704E-47E0-AC96-74415CD565AD}">
      <dgm:prSet/>
      <dgm:spPr/>
      <dgm:t>
        <a:bodyPr/>
        <a:lstStyle/>
        <a:p>
          <a:endParaRPr lang="de-DE"/>
        </a:p>
      </dgm:t>
    </dgm:pt>
    <dgm:pt modelId="{DA07221F-404A-409B-8324-3110D08F985D}" type="sibTrans" cxnId="{B3DEA5E5-704E-47E0-AC96-74415CD565AD}">
      <dgm:prSet/>
      <dgm:spPr/>
      <dgm:t>
        <a:bodyPr/>
        <a:lstStyle/>
        <a:p>
          <a:endParaRPr lang="de-DE"/>
        </a:p>
      </dgm:t>
    </dgm:pt>
    <dgm:pt modelId="{448CFDA9-FB87-4181-891A-A7BECF3E5336}">
      <dgm:prSet phldrT="[Text]"/>
      <dgm:spPr/>
      <dgm:t>
        <a:bodyPr/>
        <a:lstStyle/>
        <a:p>
          <a:r>
            <a:rPr lang="de-DE" dirty="0"/>
            <a:t>Zustand</a:t>
          </a:r>
        </a:p>
      </dgm:t>
    </dgm:pt>
    <dgm:pt modelId="{240AF48F-2D96-4387-9197-4955A1C0EE04}" type="parTrans" cxnId="{58007234-A124-4AE8-B109-19E4C36AB9F7}">
      <dgm:prSet/>
      <dgm:spPr/>
      <dgm:t>
        <a:bodyPr/>
        <a:lstStyle/>
        <a:p>
          <a:endParaRPr lang="de-DE"/>
        </a:p>
      </dgm:t>
    </dgm:pt>
    <dgm:pt modelId="{E44F5876-02FA-44F1-921E-DB3A6ADBA86A}" type="sibTrans" cxnId="{58007234-A124-4AE8-B109-19E4C36AB9F7}">
      <dgm:prSet/>
      <dgm:spPr/>
      <dgm:t>
        <a:bodyPr/>
        <a:lstStyle/>
        <a:p>
          <a:endParaRPr lang="de-DE"/>
        </a:p>
      </dgm:t>
    </dgm:pt>
    <dgm:pt modelId="{84642828-48DD-4EEF-905D-C3F71A340B68}">
      <dgm:prSet/>
      <dgm:spPr/>
      <dgm:t>
        <a:bodyPr/>
        <a:lstStyle/>
        <a:p>
          <a:r>
            <a:rPr lang="de-DE" dirty="0"/>
            <a:t>Klassifikation</a:t>
          </a:r>
        </a:p>
      </dgm:t>
    </dgm:pt>
    <dgm:pt modelId="{E79F35F7-8A5D-455E-987B-70DCDE4841E1}" type="parTrans" cxnId="{CC1DE47E-4589-41E7-985B-872CC2A8C999}">
      <dgm:prSet/>
      <dgm:spPr/>
      <dgm:t>
        <a:bodyPr/>
        <a:lstStyle/>
        <a:p>
          <a:endParaRPr lang="de-DE"/>
        </a:p>
      </dgm:t>
    </dgm:pt>
    <dgm:pt modelId="{816D6D88-E9FC-469A-873A-FE3554026406}" type="sibTrans" cxnId="{CC1DE47E-4589-41E7-985B-872CC2A8C999}">
      <dgm:prSet/>
      <dgm:spPr/>
      <dgm:t>
        <a:bodyPr/>
        <a:lstStyle/>
        <a:p>
          <a:endParaRPr lang="de-DE"/>
        </a:p>
      </dgm:t>
    </dgm:pt>
    <dgm:pt modelId="{5A508F38-2579-4062-B0CB-6DF2A2BA84D6}">
      <dgm:prSet/>
      <dgm:spPr/>
      <dgm:t>
        <a:bodyPr/>
        <a:lstStyle/>
        <a:p>
          <a:r>
            <a:rPr lang="de-DE" dirty="0"/>
            <a:t>Dokumentation</a:t>
          </a:r>
        </a:p>
      </dgm:t>
    </dgm:pt>
    <dgm:pt modelId="{5874FC4D-3402-42D4-8E04-2FFA9F8864BC}" type="parTrans" cxnId="{61F7B67E-2988-4A72-BE29-109DFF6B091D}">
      <dgm:prSet/>
      <dgm:spPr/>
      <dgm:t>
        <a:bodyPr/>
        <a:lstStyle/>
        <a:p>
          <a:endParaRPr lang="de-DE"/>
        </a:p>
      </dgm:t>
    </dgm:pt>
    <dgm:pt modelId="{6CE2355D-189D-4B99-8693-BD4A3A2324AA}" type="sibTrans" cxnId="{61F7B67E-2988-4A72-BE29-109DFF6B091D}">
      <dgm:prSet/>
      <dgm:spPr/>
      <dgm:t>
        <a:bodyPr/>
        <a:lstStyle/>
        <a:p>
          <a:endParaRPr lang="de-DE"/>
        </a:p>
      </dgm:t>
    </dgm:pt>
    <dgm:pt modelId="{97BB73AE-5B0C-47A4-99A6-77F5C30BF5F2}">
      <dgm:prSet/>
      <dgm:spPr/>
      <dgm:t>
        <a:bodyPr/>
        <a:lstStyle/>
        <a:p>
          <a:r>
            <a:rPr lang="de-DE" dirty="0"/>
            <a:t>Provenienz</a:t>
          </a:r>
        </a:p>
      </dgm:t>
    </dgm:pt>
    <dgm:pt modelId="{13480F1E-82AD-4A1A-8893-8916254485C6}" type="parTrans" cxnId="{0A6775C5-DA9D-433D-A7A6-76FD660BF82F}">
      <dgm:prSet/>
      <dgm:spPr/>
      <dgm:t>
        <a:bodyPr/>
        <a:lstStyle/>
        <a:p>
          <a:endParaRPr lang="de-DE"/>
        </a:p>
      </dgm:t>
    </dgm:pt>
    <dgm:pt modelId="{54DCF7AA-CFD4-4691-8F66-48099F34144F}" type="sibTrans" cxnId="{0A6775C5-DA9D-433D-A7A6-76FD660BF82F}">
      <dgm:prSet/>
      <dgm:spPr/>
      <dgm:t>
        <a:bodyPr/>
        <a:lstStyle/>
        <a:p>
          <a:endParaRPr lang="de-DE"/>
        </a:p>
      </dgm:t>
    </dgm:pt>
    <dgm:pt modelId="{CF04B71C-3BE7-40D7-81B8-E7BDF9FC0FE7}">
      <dgm:prSet/>
      <dgm:spPr/>
      <dgm:t>
        <a:bodyPr/>
        <a:lstStyle/>
        <a:p>
          <a:r>
            <a:rPr lang="de-DE" dirty="0"/>
            <a:t>Bilder/Digitalisate</a:t>
          </a:r>
        </a:p>
      </dgm:t>
    </dgm:pt>
    <dgm:pt modelId="{C63AFAB3-D49E-4A7F-B8B7-4B30EBB31409}" type="parTrans" cxnId="{19247846-614F-4357-977F-E2738D7AB54D}">
      <dgm:prSet/>
      <dgm:spPr/>
      <dgm:t>
        <a:bodyPr/>
        <a:lstStyle/>
        <a:p>
          <a:endParaRPr lang="de-DE"/>
        </a:p>
      </dgm:t>
    </dgm:pt>
    <dgm:pt modelId="{AB44642F-24A3-45CE-B183-8341D94855AC}" type="sibTrans" cxnId="{19247846-614F-4357-977F-E2738D7AB54D}">
      <dgm:prSet/>
      <dgm:spPr/>
      <dgm:t>
        <a:bodyPr/>
        <a:lstStyle/>
        <a:p>
          <a:endParaRPr lang="de-DE"/>
        </a:p>
      </dgm:t>
    </dgm:pt>
    <dgm:pt modelId="{18104682-1137-4169-9CF6-B55491CA97EB}" type="pres">
      <dgm:prSet presAssocID="{DA63DD5D-A819-46F2-84AB-6B8410753DE5}" presName="Name0" presStyleCnt="0">
        <dgm:presLayoutVars>
          <dgm:chPref val="3"/>
          <dgm:dir/>
          <dgm:animLvl val="lvl"/>
          <dgm:resizeHandles/>
        </dgm:presLayoutVars>
      </dgm:prSet>
      <dgm:spPr/>
    </dgm:pt>
    <dgm:pt modelId="{233988C4-689F-4E63-89C1-75D2F33891FF}" type="pres">
      <dgm:prSet presAssocID="{FFDE080E-FCD2-4B23-BB09-CFD1B175839A}" presName="horFlow" presStyleCnt="0"/>
      <dgm:spPr/>
    </dgm:pt>
    <dgm:pt modelId="{9C7597D5-34F0-4345-A8AD-E35A125A14DD}" type="pres">
      <dgm:prSet presAssocID="{FFDE080E-FCD2-4B23-BB09-CFD1B175839A}" presName="bigChev" presStyleLbl="node1" presStyleIdx="0" presStyleCnt="4"/>
      <dgm:spPr/>
    </dgm:pt>
    <dgm:pt modelId="{26648B8A-124B-46B1-93F0-42968AEDA270}" type="pres">
      <dgm:prSet presAssocID="{FFDE080E-FCD2-4B23-BB09-CFD1B175839A}" presName="vSp" presStyleCnt="0"/>
      <dgm:spPr/>
    </dgm:pt>
    <dgm:pt modelId="{27227705-0615-45F8-B2A1-D6ADFAABFB87}" type="pres">
      <dgm:prSet presAssocID="{30223F64-71F8-4C31-8ABC-19F49C79822C}" presName="horFlow" presStyleCnt="0"/>
      <dgm:spPr/>
    </dgm:pt>
    <dgm:pt modelId="{02016143-831B-41A0-A061-B905E4CE815B}" type="pres">
      <dgm:prSet presAssocID="{30223F64-71F8-4C31-8ABC-19F49C79822C}" presName="bigChev" presStyleLbl="node1" presStyleIdx="1" presStyleCnt="4"/>
      <dgm:spPr/>
    </dgm:pt>
    <dgm:pt modelId="{64E0E4B8-C544-41EF-945E-7BAAE0C4A745}" type="pres">
      <dgm:prSet presAssocID="{F9BD5CD1-EBAC-4777-B48E-EF435E2B2A17}" presName="parTrans" presStyleCnt="0"/>
      <dgm:spPr/>
    </dgm:pt>
    <dgm:pt modelId="{AF5E6BD1-B559-4C37-AEB1-57A9BD248E45}" type="pres">
      <dgm:prSet presAssocID="{07D93B6C-7C72-4D98-8147-5E2CA72DCD68}" presName="node" presStyleLbl="alignAccFollowNode1" presStyleIdx="0" presStyleCnt="6">
        <dgm:presLayoutVars>
          <dgm:bulletEnabled val="1"/>
        </dgm:presLayoutVars>
      </dgm:prSet>
      <dgm:spPr/>
    </dgm:pt>
    <dgm:pt modelId="{46E5A7D8-235F-4AB8-9C0B-7CB9C27B0DF1}" type="pres">
      <dgm:prSet presAssocID="{DA07221F-404A-409B-8324-3110D08F985D}" presName="sibTrans" presStyleCnt="0"/>
      <dgm:spPr/>
    </dgm:pt>
    <dgm:pt modelId="{ABDBF0F2-177A-48CE-92C9-97510880308C}" type="pres">
      <dgm:prSet presAssocID="{448CFDA9-FB87-4181-891A-A7BECF3E5336}" presName="node" presStyleLbl="alignAccFollowNode1" presStyleIdx="1" presStyleCnt="6">
        <dgm:presLayoutVars>
          <dgm:bulletEnabled val="1"/>
        </dgm:presLayoutVars>
      </dgm:prSet>
      <dgm:spPr/>
    </dgm:pt>
    <dgm:pt modelId="{8AE0EF86-EA59-4BD7-B390-CA5C212E81C4}" type="pres">
      <dgm:prSet presAssocID="{E44F5876-02FA-44F1-921E-DB3A6ADBA86A}" presName="sibTrans" presStyleCnt="0"/>
      <dgm:spPr/>
    </dgm:pt>
    <dgm:pt modelId="{10AE47F6-1E6C-419F-B590-AA0ABA6B68DB}" type="pres">
      <dgm:prSet presAssocID="{84642828-48DD-4EEF-905D-C3F71A340B68}" presName="node" presStyleLbl="alignAccFollowNode1" presStyleIdx="2" presStyleCnt="6">
        <dgm:presLayoutVars>
          <dgm:bulletEnabled val="1"/>
        </dgm:presLayoutVars>
      </dgm:prSet>
      <dgm:spPr/>
    </dgm:pt>
    <dgm:pt modelId="{7C666B80-C7A6-4F64-836B-0FFF66EF163C}" type="pres">
      <dgm:prSet presAssocID="{816D6D88-E9FC-469A-873A-FE3554026406}" presName="sibTrans" presStyleCnt="0"/>
      <dgm:spPr/>
    </dgm:pt>
    <dgm:pt modelId="{7E839960-1DEF-4796-A3A3-631CCF8E9F43}" type="pres">
      <dgm:prSet presAssocID="{5A508F38-2579-4062-B0CB-6DF2A2BA84D6}" presName="node" presStyleLbl="alignAccFollowNode1" presStyleIdx="3" presStyleCnt="6">
        <dgm:presLayoutVars>
          <dgm:bulletEnabled val="1"/>
        </dgm:presLayoutVars>
      </dgm:prSet>
      <dgm:spPr/>
    </dgm:pt>
    <dgm:pt modelId="{E17D9D29-2FD3-4C3A-B112-DC3C52EE5B02}" type="pres">
      <dgm:prSet presAssocID="{6CE2355D-189D-4B99-8693-BD4A3A2324AA}" presName="sibTrans" presStyleCnt="0"/>
      <dgm:spPr/>
    </dgm:pt>
    <dgm:pt modelId="{862744D2-42D3-4BCE-8136-67E3651037FF}" type="pres">
      <dgm:prSet presAssocID="{97BB73AE-5B0C-47A4-99A6-77F5C30BF5F2}" presName="node" presStyleLbl="alignAccFollowNode1" presStyleIdx="4" presStyleCnt="6">
        <dgm:presLayoutVars>
          <dgm:bulletEnabled val="1"/>
        </dgm:presLayoutVars>
      </dgm:prSet>
      <dgm:spPr/>
    </dgm:pt>
    <dgm:pt modelId="{89561D92-5C47-45C4-93FD-DB7195A5385F}" type="pres">
      <dgm:prSet presAssocID="{54DCF7AA-CFD4-4691-8F66-48099F34144F}" presName="sibTrans" presStyleCnt="0"/>
      <dgm:spPr/>
    </dgm:pt>
    <dgm:pt modelId="{402A345B-C817-4A5C-AFC3-F2359FDDE389}" type="pres">
      <dgm:prSet presAssocID="{CF04B71C-3BE7-40D7-81B8-E7BDF9FC0FE7}" presName="node" presStyleLbl="alignAccFollowNode1" presStyleIdx="5" presStyleCnt="6">
        <dgm:presLayoutVars>
          <dgm:bulletEnabled val="1"/>
        </dgm:presLayoutVars>
      </dgm:prSet>
      <dgm:spPr/>
    </dgm:pt>
    <dgm:pt modelId="{F925AC5A-B626-40FE-92E3-0CA3893364FA}" type="pres">
      <dgm:prSet presAssocID="{30223F64-71F8-4C31-8ABC-19F49C79822C}" presName="vSp" presStyleCnt="0"/>
      <dgm:spPr/>
    </dgm:pt>
    <dgm:pt modelId="{60216A91-9186-4D4A-A31C-A1F0A09E9A7B}" type="pres">
      <dgm:prSet presAssocID="{1C87B985-A7F5-4C82-99D5-EB15772CE313}" presName="horFlow" presStyleCnt="0"/>
      <dgm:spPr/>
    </dgm:pt>
    <dgm:pt modelId="{1ADF0B74-226F-4114-A3EA-6DEFE676080F}" type="pres">
      <dgm:prSet presAssocID="{1C87B985-A7F5-4C82-99D5-EB15772CE313}" presName="bigChev" presStyleLbl="node1" presStyleIdx="2" presStyleCnt="4"/>
      <dgm:spPr/>
    </dgm:pt>
    <dgm:pt modelId="{C6E40AF7-8B4F-4875-A871-60A9A26D9E47}" type="pres">
      <dgm:prSet presAssocID="{1C87B985-A7F5-4C82-99D5-EB15772CE313}" presName="vSp" presStyleCnt="0"/>
      <dgm:spPr/>
    </dgm:pt>
    <dgm:pt modelId="{5739A15B-6A67-4F01-82E0-A0002B65B532}" type="pres">
      <dgm:prSet presAssocID="{9F202B68-692B-459B-A06D-81CAB75D2A33}" presName="horFlow" presStyleCnt="0"/>
      <dgm:spPr/>
    </dgm:pt>
    <dgm:pt modelId="{CF087996-D6ED-4D9F-A7A8-FF581413F111}" type="pres">
      <dgm:prSet presAssocID="{9F202B68-692B-459B-A06D-81CAB75D2A33}" presName="bigChev" presStyleLbl="node1" presStyleIdx="3" presStyleCnt="4"/>
      <dgm:spPr/>
    </dgm:pt>
  </dgm:ptLst>
  <dgm:cxnLst>
    <dgm:cxn modelId="{60085C1A-E454-4330-84CD-E30D37A793D7}" type="presOf" srcId="{84642828-48DD-4EEF-905D-C3F71A340B68}" destId="{10AE47F6-1E6C-419F-B590-AA0ABA6B68DB}" srcOrd="0" destOrd="0" presId="urn:microsoft.com/office/officeart/2005/8/layout/lProcess3"/>
    <dgm:cxn modelId="{58007234-A124-4AE8-B109-19E4C36AB9F7}" srcId="{30223F64-71F8-4C31-8ABC-19F49C79822C}" destId="{448CFDA9-FB87-4181-891A-A7BECF3E5336}" srcOrd="1" destOrd="0" parTransId="{240AF48F-2D96-4387-9197-4955A1C0EE04}" sibTransId="{E44F5876-02FA-44F1-921E-DB3A6ADBA86A}"/>
    <dgm:cxn modelId="{75909963-272F-454C-9B5B-447505A4E247}" type="presOf" srcId="{DA63DD5D-A819-46F2-84AB-6B8410753DE5}" destId="{18104682-1137-4169-9CF6-B55491CA97EB}" srcOrd="0" destOrd="0" presId="urn:microsoft.com/office/officeart/2005/8/layout/lProcess3"/>
    <dgm:cxn modelId="{19247846-614F-4357-977F-E2738D7AB54D}" srcId="{30223F64-71F8-4C31-8ABC-19F49C79822C}" destId="{CF04B71C-3BE7-40D7-81B8-E7BDF9FC0FE7}" srcOrd="5" destOrd="0" parTransId="{C63AFAB3-D49E-4A7F-B8B7-4B30EBB31409}" sibTransId="{AB44642F-24A3-45CE-B183-8341D94855AC}"/>
    <dgm:cxn modelId="{F280994C-09CA-4471-8ACA-8452A5F38E6B}" type="presOf" srcId="{30223F64-71F8-4C31-8ABC-19F49C79822C}" destId="{02016143-831B-41A0-A061-B905E4CE815B}" srcOrd="0" destOrd="0" presId="urn:microsoft.com/office/officeart/2005/8/layout/lProcess3"/>
    <dgm:cxn modelId="{61F7B67E-2988-4A72-BE29-109DFF6B091D}" srcId="{30223F64-71F8-4C31-8ABC-19F49C79822C}" destId="{5A508F38-2579-4062-B0CB-6DF2A2BA84D6}" srcOrd="3" destOrd="0" parTransId="{5874FC4D-3402-42D4-8E04-2FFA9F8864BC}" sibTransId="{6CE2355D-189D-4B99-8693-BD4A3A2324AA}"/>
    <dgm:cxn modelId="{CC1DE47E-4589-41E7-985B-872CC2A8C999}" srcId="{30223F64-71F8-4C31-8ABC-19F49C79822C}" destId="{84642828-48DD-4EEF-905D-C3F71A340B68}" srcOrd="2" destOrd="0" parTransId="{E79F35F7-8A5D-455E-987B-70DCDE4841E1}" sibTransId="{816D6D88-E9FC-469A-873A-FE3554026406}"/>
    <dgm:cxn modelId="{DAB93793-49D0-4468-9311-D5EBFF1669D8}" type="presOf" srcId="{CF04B71C-3BE7-40D7-81B8-E7BDF9FC0FE7}" destId="{402A345B-C817-4A5C-AFC3-F2359FDDE389}" srcOrd="0" destOrd="0" presId="urn:microsoft.com/office/officeart/2005/8/layout/lProcess3"/>
    <dgm:cxn modelId="{AF21F196-8F58-4171-A394-2107A0563466}" type="presOf" srcId="{1C87B985-A7F5-4C82-99D5-EB15772CE313}" destId="{1ADF0B74-226F-4114-A3EA-6DEFE676080F}" srcOrd="0" destOrd="0" presId="urn:microsoft.com/office/officeart/2005/8/layout/lProcess3"/>
    <dgm:cxn modelId="{C79C1D9D-CFAA-4140-AAFB-3F0D173EF531}" srcId="{DA63DD5D-A819-46F2-84AB-6B8410753DE5}" destId="{1C87B985-A7F5-4C82-99D5-EB15772CE313}" srcOrd="2" destOrd="0" parTransId="{CFEF9142-82A7-4A59-A1F4-54DEB57951C3}" sibTransId="{596B1FCF-D6F0-4930-8372-AABC579914F3}"/>
    <dgm:cxn modelId="{9F941B9F-F738-4727-B5D6-6DAC47930AD3}" type="presOf" srcId="{07D93B6C-7C72-4D98-8147-5E2CA72DCD68}" destId="{AF5E6BD1-B559-4C37-AEB1-57A9BD248E45}" srcOrd="0" destOrd="0" presId="urn:microsoft.com/office/officeart/2005/8/layout/lProcess3"/>
    <dgm:cxn modelId="{EB1C76A4-F918-4677-ACD0-300F293E3292}" srcId="{DA63DD5D-A819-46F2-84AB-6B8410753DE5}" destId="{9F202B68-692B-459B-A06D-81CAB75D2A33}" srcOrd="3" destOrd="0" parTransId="{4D4769E5-58B9-46E5-9159-9DD5B519F599}" sibTransId="{A83CFEC7-0E47-4CDA-B643-B179CB6ADAF5}"/>
    <dgm:cxn modelId="{2D9D61AB-EF59-4361-A32A-30FF21FA8B8A}" type="presOf" srcId="{448CFDA9-FB87-4181-891A-A7BECF3E5336}" destId="{ABDBF0F2-177A-48CE-92C9-97510880308C}" srcOrd="0" destOrd="0" presId="urn:microsoft.com/office/officeart/2005/8/layout/lProcess3"/>
    <dgm:cxn modelId="{529872AD-C928-4FAD-ACBB-478EE4F38FC1}" srcId="{DA63DD5D-A819-46F2-84AB-6B8410753DE5}" destId="{30223F64-71F8-4C31-8ABC-19F49C79822C}" srcOrd="1" destOrd="0" parTransId="{DA746CA3-1FA1-458F-9DB9-1E25781B03D1}" sibTransId="{18501283-82D6-4E11-92E4-929C977056A1}"/>
    <dgm:cxn modelId="{D13E16C4-5150-4DB0-B73A-2A6B8FF774CA}" type="presOf" srcId="{97BB73AE-5B0C-47A4-99A6-77F5C30BF5F2}" destId="{862744D2-42D3-4BCE-8136-67E3651037FF}" srcOrd="0" destOrd="0" presId="urn:microsoft.com/office/officeart/2005/8/layout/lProcess3"/>
    <dgm:cxn modelId="{0A6775C5-DA9D-433D-A7A6-76FD660BF82F}" srcId="{30223F64-71F8-4C31-8ABC-19F49C79822C}" destId="{97BB73AE-5B0C-47A4-99A6-77F5C30BF5F2}" srcOrd="4" destOrd="0" parTransId="{13480F1E-82AD-4A1A-8893-8916254485C6}" sibTransId="{54DCF7AA-CFD4-4691-8F66-48099F34144F}"/>
    <dgm:cxn modelId="{ADB3FBCF-51B5-4A3C-B5C9-150028B39187}" type="presOf" srcId="{5A508F38-2579-4062-B0CB-6DF2A2BA84D6}" destId="{7E839960-1DEF-4796-A3A3-631CCF8E9F43}" srcOrd="0" destOrd="0" presId="urn:microsoft.com/office/officeart/2005/8/layout/lProcess3"/>
    <dgm:cxn modelId="{45F341D8-32B1-4027-A997-A8416B980079}" type="presOf" srcId="{FFDE080E-FCD2-4B23-BB09-CFD1B175839A}" destId="{9C7597D5-34F0-4345-A8AD-E35A125A14DD}" srcOrd="0" destOrd="0" presId="urn:microsoft.com/office/officeart/2005/8/layout/lProcess3"/>
    <dgm:cxn modelId="{B3DEA5E5-704E-47E0-AC96-74415CD565AD}" srcId="{30223F64-71F8-4C31-8ABC-19F49C79822C}" destId="{07D93B6C-7C72-4D98-8147-5E2CA72DCD68}" srcOrd="0" destOrd="0" parTransId="{F9BD5CD1-EBAC-4777-B48E-EF435E2B2A17}" sibTransId="{DA07221F-404A-409B-8324-3110D08F985D}"/>
    <dgm:cxn modelId="{3654D7F4-0736-4FF3-9485-FE95CC77A16C}" type="presOf" srcId="{9F202B68-692B-459B-A06D-81CAB75D2A33}" destId="{CF087996-D6ED-4D9F-A7A8-FF581413F111}" srcOrd="0" destOrd="0" presId="urn:microsoft.com/office/officeart/2005/8/layout/lProcess3"/>
    <dgm:cxn modelId="{B715A0FA-76A1-420A-8B85-DD44333449DF}" srcId="{DA63DD5D-A819-46F2-84AB-6B8410753DE5}" destId="{FFDE080E-FCD2-4B23-BB09-CFD1B175839A}" srcOrd="0" destOrd="0" parTransId="{D4A8B4A9-0E92-406C-B2AE-95548B2259AF}" sibTransId="{A3F1CFD2-FC11-424D-BA11-0BEA1672258F}"/>
    <dgm:cxn modelId="{47D3F4CD-9543-4449-97B1-7012A8D36B63}" type="presParOf" srcId="{18104682-1137-4169-9CF6-B55491CA97EB}" destId="{233988C4-689F-4E63-89C1-75D2F33891FF}" srcOrd="0" destOrd="0" presId="urn:microsoft.com/office/officeart/2005/8/layout/lProcess3"/>
    <dgm:cxn modelId="{B80F3F31-7B1E-4A23-B381-81C6A3ABF1AC}" type="presParOf" srcId="{233988C4-689F-4E63-89C1-75D2F33891FF}" destId="{9C7597D5-34F0-4345-A8AD-E35A125A14DD}" srcOrd="0" destOrd="0" presId="urn:microsoft.com/office/officeart/2005/8/layout/lProcess3"/>
    <dgm:cxn modelId="{72FB0832-D3E4-497E-8622-7C9BDDB4B422}" type="presParOf" srcId="{18104682-1137-4169-9CF6-B55491CA97EB}" destId="{26648B8A-124B-46B1-93F0-42968AEDA270}" srcOrd="1" destOrd="0" presId="urn:microsoft.com/office/officeart/2005/8/layout/lProcess3"/>
    <dgm:cxn modelId="{93E1CBE8-7BD7-480F-9A14-618E28D6432A}" type="presParOf" srcId="{18104682-1137-4169-9CF6-B55491CA97EB}" destId="{27227705-0615-45F8-B2A1-D6ADFAABFB87}" srcOrd="2" destOrd="0" presId="urn:microsoft.com/office/officeart/2005/8/layout/lProcess3"/>
    <dgm:cxn modelId="{EDAAB485-86FC-4780-A281-6B9606363AAA}" type="presParOf" srcId="{27227705-0615-45F8-B2A1-D6ADFAABFB87}" destId="{02016143-831B-41A0-A061-B905E4CE815B}" srcOrd="0" destOrd="0" presId="urn:microsoft.com/office/officeart/2005/8/layout/lProcess3"/>
    <dgm:cxn modelId="{D3F88C75-9C32-4A74-91D2-13C24275A9F6}" type="presParOf" srcId="{27227705-0615-45F8-B2A1-D6ADFAABFB87}" destId="{64E0E4B8-C544-41EF-945E-7BAAE0C4A745}" srcOrd="1" destOrd="0" presId="urn:microsoft.com/office/officeart/2005/8/layout/lProcess3"/>
    <dgm:cxn modelId="{E0D44EBE-99EF-442D-B681-51AD1F2A320E}" type="presParOf" srcId="{27227705-0615-45F8-B2A1-D6ADFAABFB87}" destId="{AF5E6BD1-B559-4C37-AEB1-57A9BD248E45}" srcOrd="2" destOrd="0" presId="urn:microsoft.com/office/officeart/2005/8/layout/lProcess3"/>
    <dgm:cxn modelId="{22AD8C10-C4AF-472F-B2EA-A6593517560C}" type="presParOf" srcId="{27227705-0615-45F8-B2A1-D6ADFAABFB87}" destId="{46E5A7D8-235F-4AB8-9C0B-7CB9C27B0DF1}" srcOrd="3" destOrd="0" presId="urn:microsoft.com/office/officeart/2005/8/layout/lProcess3"/>
    <dgm:cxn modelId="{3203D845-A0E2-4ED4-BCE1-6ED2D4FF2156}" type="presParOf" srcId="{27227705-0615-45F8-B2A1-D6ADFAABFB87}" destId="{ABDBF0F2-177A-48CE-92C9-97510880308C}" srcOrd="4" destOrd="0" presId="urn:microsoft.com/office/officeart/2005/8/layout/lProcess3"/>
    <dgm:cxn modelId="{E81E7163-5846-4F7C-BC5F-A24CCDD47AF7}" type="presParOf" srcId="{27227705-0615-45F8-B2A1-D6ADFAABFB87}" destId="{8AE0EF86-EA59-4BD7-B390-CA5C212E81C4}" srcOrd="5" destOrd="0" presId="urn:microsoft.com/office/officeart/2005/8/layout/lProcess3"/>
    <dgm:cxn modelId="{13B650AE-A41C-447D-999C-C4E59EE5FBD7}" type="presParOf" srcId="{27227705-0615-45F8-B2A1-D6ADFAABFB87}" destId="{10AE47F6-1E6C-419F-B590-AA0ABA6B68DB}" srcOrd="6" destOrd="0" presId="urn:microsoft.com/office/officeart/2005/8/layout/lProcess3"/>
    <dgm:cxn modelId="{ED221587-B43D-48CF-A431-416B4C280836}" type="presParOf" srcId="{27227705-0615-45F8-B2A1-D6ADFAABFB87}" destId="{7C666B80-C7A6-4F64-836B-0FFF66EF163C}" srcOrd="7" destOrd="0" presId="urn:microsoft.com/office/officeart/2005/8/layout/lProcess3"/>
    <dgm:cxn modelId="{F29F23EA-CB7F-40FB-AC83-A0022D9FEF85}" type="presParOf" srcId="{27227705-0615-45F8-B2A1-D6ADFAABFB87}" destId="{7E839960-1DEF-4796-A3A3-631CCF8E9F43}" srcOrd="8" destOrd="0" presId="urn:microsoft.com/office/officeart/2005/8/layout/lProcess3"/>
    <dgm:cxn modelId="{E784AAEE-EF43-45FD-9A4A-59C89E9B08C9}" type="presParOf" srcId="{27227705-0615-45F8-B2A1-D6ADFAABFB87}" destId="{E17D9D29-2FD3-4C3A-B112-DC3C52EE5B02}" srcOrd="9" destOrd="0" presId="urn:microsoft.com/office/officeart/2005/8/layout/lProcess3"/>
    <dgm:cxn modelId="{0E6890FA-F0A2-495A-92E6-D4C3EEDBE7FF}" type="presParOf" srcId="{27227705-0615-45F8-B2A1-D6ADFAABFB87}" destId="{862744D2-42D3-4BCE-8136-67E3651037FF}" srcOrd="10" destOrd="0" presId="urn:microsoft.com/office/officeart/2005/8/layout/lProcess3"/>
    <dgm:cxn modelId="{F3BE0269-2F27-4F11-B3F3-5E67AFDEB645}" type="presParOf" srcId="{27227705-0615-45F8-B2A1-D6ADFAABFB87}" destId="{89561D92-5C47-45C4-93FD-DB7195A5385F}" srcOrd="11" destOrd="0" presId="urn:microsoft.com/office/officeart/2005/8/layout/lProcess3"/>
    <dgm:cxn modelId="{BAEE9007-B90C-47A9-8650-7CB241913A93}" type="presParOf" srcId="{27227705-0615-45F8-B2A1-D6ADFAABFB87}" destId="{402A345B-C817-4A5C-AFC3-F2359FDDE389}" srcOrd="12" destOrd="0" presId="urn:microsoft.com/office/officeart/2005/8/layout/lProcess3"/>
    <dgm:cxn modelId="{E498EC73-D0FC-49EB-8F65-E3481772BBDD}" type="presParOf" srcId="{18104682-1137-4169-9CF6-B55491CA97EB}" destId="{F925AC5A-B626-40FE-92E3-0CA3893364FA}" srcOrd="3" destOrd="0" presId="urn:microsoft.com/office/officeart/2005/8/layout/lProcess3"/>
    <dgm:cxn modelId="{3A3D21A0-61CC-4ED6-B070-05D7C363F3A2}" type="presParOf" srcId="{18104682-1137-4169-9CF6-B55491CA97EB}" destId="{60216A91-9186-4D4A-A31C-A1F0A09E9A7B}" srcOrd="4" destOrd="0" presId="urn:microsoft.com/office/officeart/2005/8/layout/lProcess3"/>
    <dgm:cxn modelId="{168FFBAC-0586-4347-9FE4-8B6EFAF9B085}" type="presParOf" srcId="{60216A91-9186-4D4A-A31C-A1F0A09E9A7B}" destId="{1ADF0B74-226F-4114-A3EA-6DEFE676080F}" srcOrd="0" destOrd="0" presId="urn:microsoft.com/office/officeart/2005/8/layout/lProcess3"/>
    <dgm:cxn modelId="{43A818C3-064B-4327-8D66-FE107C87A9EF}" type="presParOf" srcId="{18104682-1137-4169-9CF6-B55491CA97EB}" destId="{C6E40AF7-8B4F-4875-A871-60A9A26D9E47}" srcOrd="5" destOrd="0" presId="urn:microsoft.com/office/officeart/2005/8/layout/lProcess3"/>
    <dgm:cxn modelId="{A9B78562-BBB1-408A-8524-A4180A626721}" type="presParOf" srcId="{18104682-1137-4169-9CF6-B55491CA97EB}" destId="{5739A15B-6A67-4F01-82E0-A0002B65B532}" srcOrd="6" destOrd="0" presId="urn:microsoft.com/office/officeart/2005/8/layout/lProcess3"/>
    <dgm:cxn modelId="{F5A21F1F-9AD6-41D9-984B-61D11CCE0007}" type="presParOf" srcId="{5739A15B-6A67-4F01-82E0-A0002B65B532}" destId="{CF087996-D6ED-4D9F-A7A8-FF581413F11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69429D-0C5D-4754-972D-1D23BC442722}" type="doc">
      <dgm:prSet loTypeId="urn:microsoft.com/office/officeart/2005/8/layout/lProcess2" loCatId="relationship" qsTypeId="urn:microsoft.com/office/officeart/2005/8/quickstyle/simple1" qsCatId="simple" csTypeId="urn:microsoft.com/office/officeart/2005/8/colors/accent2_2" csCatId="accent2" phldr="1"/>
      <dgm:spPr/>
      <dgm:t>
        <a:bodyPr/>
        <a:lstStyle/>
        <a:p>
          <a:endParaRPr lang="de-DE"/>
        </a:p>
      </dgm:t>
    </dgm:pt>
    <dgm:pt modelId="{FEC222E3-EBA8-42D1-8FF8-0C24F5953A2D}">
      <dgm:prSet phldrT="[Text]" custT="1"/>
      <dgm:spPr/>
      <dgm:t>
        <a:bodyPr/>
        <a:lstStyle/>
        <a:p>
          <a:r>
            <a:rPr lang="de-DE" sz="3000" baseline="0" dirty="0"/>
            <a:t>Koordinator</a:t>
          </a:r>
        </a:p>
      </dgm:t>
    </dgm:pt>
    <dgm:pt modelId="{70FA2ADA-1EE1-46FE-9E37-B9EE9CB2612E}" type="parTrans" cxnId="{BE90EE1B-1A13-4D62-B69E-91BD41EC37D3}">
      <dgm:prSet/>
      <dgm:spPr/>
      <dgm:t>
        <a:bodyPr/>
        <a:lstStyle/>
        <a:p>
          <a:endParaRPr lang="de-DE"/>
        </a:p>
      </dgm:t>
    </dgm:pt>
    <dgm:pt modelId="{1393D6B5-30B4-4E4E-A624-380A1752AA63}" type="sibTrans" cxnId="{BE90EE1B-1A13-4D62-B69E-91BD41EC37D3}">
      <dgm:prSet/>
      <dgm:spPr/>
      <dgm:t>
        <a:bodyPr/>
        <a:lstStyle/>
        <a:p>
          <a:endParaRPr lang="de-DE"/>
        </a:p>
      </dgm:t>
    </dgm:pt>
    <dgm:pt modelId="{61FE21F2-270B-417A-8FE2-856CF3132099}">
      <dgm:prSet phldrT="[Text]" custT="1"/>
      <dgm:spPr/>
      <dgm:t>
        <a:bodyPr/>
        <a:lstStyle/>
        <a:p>
          <a:r>
            <a:rPr lang="de-DE" sz="1400" b="1" i="0" u="none" strike="noStrike" baseline="0" dirty="0">
              <a:effectLst/>
              <a:latin typeface="Calibri"/>
            </a:rPr>
            <a:t>Geschäftsstellen der Regionalverbände</a:t>
          </a:r>
          <a:endParaRPr lang="de-DE" sz="1400" b="1" baseline="0" dirty="0"/>
        </a:p>
      </dgm:t>
    </dgm:pt>
    <dgm:pt modelId="{4F2F97D0-4E9B-472C-A870-39A282C0F5A1}" type="parTrans" cxnId="{EEF05CF1-1F7B-4710-91AC-3FE9C778C619}">
      <dgm:prSet/>
      <dgm:spPr/>
      <dgm:t>
        <a:bodyPr/>
        <a:lstStyle/>
        <a:p>
          <a:endParaRPr lang="de-DE"/>
        </a:p>
      </dgm:t>
    </dgm:pt>
    <dgm:pt modelId="{2734C620-D1E8-4C35-89B8-12B8B9AC7D1D}" type="sibTrans" cxnId="{EEF05CF1-1F7B-4710-91AC-3FE9C778C619}">
      <dgm:prSet/>
      <dgm:spPr/>
      <dgm:t>
        <a:bodyPr/>
        <a:lstStyle/>
        <a:p>
          <a:endParaRPr lang="de-DE"/>
        </a:p>
      </dgm:t>
    </dgm:pt>
    <dgm:pt modelId="{74DE8A15-467E-4F85-A3A7-FF77914A0769}">
      <dgm:prSet phldrT="[Text]" custT="1"/>
      <dgm:spPr/>
      <dgm:t>
        <a:bodyPr/>
        <a:lstStyle/>
        <a:p>
          <a:r>
            <a:rPr lang="de-DE" sz="1200" b="0" i="0" u="none" strike="noStrike" baseline="0" dirty="0">
              <a:effectLst/>
              <a:latin typeface="Bahnschrift Light" panose="020B0502040204020203" pitchFamily="34" charset="0"/>
            </a:rPr>
            <a:t>Mitgliederinformation</a:t>
          </a:r>
          <a:endParaRPr lang="de-DE" sz="1200" b="0" baseline="0" dirty="0">
            <a:latin typeface="Bahnschrift Light" panose="020B0502040204020203" pitchFamily="34" charset="0"/>
          </a:endParaRPr>
        </a:p>
      </dgm:t>
    </dgm:pt>
    <dgm:pt modelId="{F68FAE3F-7222-42BA-9AA9-BB002D359C1C}" type="parTrans" cxnId="{705D69D6-E587-40C3-9324-6BBE7A839CAB}">
      <dgm:prSet/>
      <dgm:spPr/>
      <dgm:t>
        <a:bodyPr/>
        <a:lstStyle/>
        <a:p>
          <a:endParaRPr lang="de-DE"/>
        </a:p>
      </dgm:t>
    </dgm:pt>
    <dgm:pt modelId="{BF09DB27-A097-4AF7-B617-42066D6B210E}" type="sibTrans" cxnId="{705D69D6-E587-40C3-9324-6BBE7A839CAB}">
      <dgm:prSet/>
      <dgm:spPr/>
      <dgm:t>
        <a:bodyPr/>
        <a:lstStyle/>
        <a:p>
          <a:endParaRPr lang="de-DE"/>
        </a:p>
      </dgm:t>
    </dgm:pt>
    <dgm:pt modelId="{5719D2BF-EA68-4F77-9949-47FA9C24657D}">
      <dgm:prSet phldrT="[Text]" custT="1"/>
      <dgm:spPr/>
      <dgm:t>
        <a:bodyPr/>
        <a:lstStyle/>
        <a:p>
          <a:r>
            <a:rPr lang="de-DE" sz="3000" baseline="0" dirty="0"/>
            <a:t>Tutor</a:t>
          </a:r>
        </a:p>
      </dgm:t>
    </dgm:pt>
    <dgm:pt modelId="{B3A4C37E-63CC-4FEA-BF66-B43D9BDE4FD5}" type="parTrans" cxnId="{C163841A-AD72-4EA7-B792-3BE5FF1D50DD}">
      <dgm:prSet/>
      <dgm:spPr/>
      <dgm:t>
        <a:bodyPr/>
        <a:lstStyle/>
        <a:p>
          <a:endParaRPr lang="de-DE"/>
        </a:p>
      </dgm:t>
    </dgm:pt>
    <dgm:pt modelId="{9F6BEB5C-4281-45C3-8394-8111F9317741}" type="sibTrans" cxnId="{C163841A-AD72-4EA7-B792-3BE5FF1D50DD}">
      <dgm:prSet/>
      <dgm:spPr/>
      <dgm:t>
        <a:bodyPr/>
        <a:lstStyle/>
        <a:p>
          <a:endParaRPr lang="de-DE"/>
        </a:p>
      </dgm:t>
    </dgm:pt>
    <dgm:pt modelId="{35F39637-0F01-433F-BEC8-BB5084D4E238}">
      <dgm:prSet phldrT="[Text]" custT="1"/>
      <dgm:spPr/>
      <dgm:t>
        <a:bodyPr/>
        <a:lstStyle/>
        <a:p>
          <a:r>
            <a:rPr lang="de-DE" sz="1400" b="1" i="0" u="none" strike="noStrike" dirty="0">
              <a:effectLst/>
              <a:latin typeface="Calibri"/>
            </a:rPr>
            <a:t>Angestellte des LBK, Sitz in den Regionalverbänden</a:t>
          </a:r>
          <a:endParaRPr lang="de-DE" sz="1400" b="1" dirty="0"/>
        </a:p>
      </dgm:t>
    </dgm:pt>
    <dgm:pt modelId="{D590FBF5-B0DF-44F6-8A28-75614A02D35B}" type="parTrans" cxnId="{511E2ED2-FB94-4F70-A92D-954016EB58A1}">
      <dgm:prSet/>
      <dgm:spPr/>
      <dgm:t>
        <a:bodyPr/>
        <a:lstStyle/>
        <a:p>
          <a:endParaRPr lang="de-DE"/>
        </a:p>
      </dgm:t>
    </dgm:pt>
    <dgm:pt modelId="{6D2C8ADD-66FA-457F-B4BF-9283A6948BE4}" type="sibTrans" cxnId="{511E2ED2-FB94-4F70-A92D-954016EB58A1}">
      <dgm:prSet/>
      <dgm:spPr/>
      <dgm:t>
        <a:bodyPr/>
        <a:lstStyle/>
        <a:p>
          <a:endParaRPr lang="de-DE"/>
        </a:p>
      </dgm:t>
    </dgm:pt>
    <dgm:pt modelId="{87D8723A-F4C5-4566-9AD7-3656C3220855}">
      <dgm:prSet phldrT="[Text]" custT="1"/>
      <dgm:spPr/>
      <dgm:t>
        <a:bodyPr/>
        <a:lstStyle/>
        <a:p>
          <a:r>
            <a:rPr lang="de-DE" sz="1200" b="0" i="0" u="none" strike="noStrike" baseline="0" dirty="0">
              <a:effectLst/>
              <a:latin typeface="Bahnschrift Light" panose="020B0502040204020203" pitchFamily="34" charset="0"/>
            </a:rPr>
            <a:t>weiterführende Schulungen</a:t>
          </a:r>
          <a:endParaRPr lang="de-DE" sz="1200" b="0" baseline="0" dirty="0">
            <a:latin typeface="Bahnschrift Light" panose="020B0502040204020203" pitchFamily="34" charset="0"/>
          </a:endParaRPr>
        </a:p>
      </dgm:t>
    </dgm:pt>
    <dgm:pt modelId="{5FEE2007-5E44-4418-B755-3A7376C29095}" type="parTrans" cxnId="{348C6F56-6111-4938-A449-E4A7CAA2DFA3}">
      <dgm:prSet/>
      <dgm:spPr/>
      <dgm:t>
        <a:bodyPr/>
        <a:lstStyle/>
        <a:p>
          <a:endParaRPr lang="de-DE"/>
        </a:p>
      </dgm:t>
    </dgm:pt>
    <dgm:pt modelId="{B61D3825-FE24-4E58-B536-78D1D370D435}" type="sibTrans" cxnId="{348C6F56-6111-4938-A449-E4A7CAA2DFA3}">
      <dgm:prSet/>
      <dgm:spPr/>
      <dgm:t>
        <a:bodyPr/>
        <a:lstStyle/>
        <a:p>
          <a:endParaRPr lang="de-DE"/>
        </a:p>
      </dgm:t>
    </dgm:pt>
    <dgm:pt modelId="{6F40583A-006E-4C5F-B377-F7E0C33E780D}">
      <dgm:prSet phldrT="[Text]" custT="1"/>
      <dgm:spPr/>
      <dgm:t>
        <a:bodyPr/>
        <a:lstStyle/>
        <a:p>
          <a:r>
            <a:rPr lang="de-DE" sz="3000" baseline="0" dirty="0"/>
            <a:t>Admin</a:t>
          </a:r>
        </a:p>
      </dgm:t>
    </dgm:pt>
    <dgm:pt modelId="{858E221A-E309-46DB-B107-1CBB15175B0B}" type="parTrans" cxnId="{D489AE2E-F1B1-4BBE-A0B7-14395411136D}">
      <dgm:prSet/>
      <dgm:spPr/>
      <dgm:t>
        <a:bodyPr/>
        <a:lstStyle/>
        <a:p>
          <a:endParaRPr lang="de-DE"/>
        </a:p>
      </dgm:t>
    </dgm:pt>
    <dgm:pt modelId="{15591571-10E2-4324-8AC6-BB6C0C9E113E}" type="sibTrans" cxnId="{D489AE2E-F1B1-4BBE-A0B7-14395411136D}">
      <dgm:prSet/>
      <dgm:spPr/>
      <dgm:t>
        <a:bodyPr/>
        <a:lstStyle/>
        <a:p>
          <a:endParaRPr lang="de-DE"/>
        </a:p>
      </dgm:t>
    </dgm:pt>
    <dgm:pt modelId="{9DF5A92B-B4BA-41FA-A7C8-34C7C9E29954}">
      <dgm:prSet phldrT="[Text]" custT="1"/>
      <dgm:spPr/>
      <dgm:t>
        <a:bodyPr/>
        <a:lstStyle/>
        <a:p>
          <a:r>
            <a:rPr lang="de-DE" sz="3000" baseline="0" dirty="0"/>
            <a:t>Anwender</a:t>
          </a:r>
        </a:p>
      </dgm:t>
    </dgm:pt>
    <dgm:pt modelId="{75738521-2E65-4198-BBDE-BCD944419092}" type="parTrans" cxnId="{6D48D5C2-DCF9-4A4E-AF54-96083292313C}">
      <dgm:prSet/>
      <dgm:spPr/>
      <dgm:t>
        <a:bodyPr/>
        <a:lstStyle/>
        <a:p>
          <a:endParaRPr lang="de-DE"/>
        </a:p>
      </dgm:t>
    </dgm:pt>
    <dgm:pt modelId="{FFB0E9D9-0E0B-47C5-B7C8-79784D4373C9}" type="sibTrans" cxnId="{6D48D5C2-DCF9-4A4E-AF54-96083292313C}">
      <dgm:prSet/>
      <dgm:spPr/>
      <dgm:t>
        <a:bodyPr/>
        <a:lstStyle/>
        <a:p>
          <a:endParaRPr lang="de-DE"/>
        </a:p>
      </dgm:t>
    </dgm:pt>
    <dgm:pt modelId="{7C2E402F-F670-4857-A240-68D2F666EC4C}">
      <dgm:prSet phldrT="[Text]" custT="1"/>
      <dgm:spPr/>
      <dgm:t>
        <a:bodyPr/>
        <a:lstStyle/>
        <a:p>
          <a:r>
            <a:rPr lang="de-DE" sz="1200" b="0" i="0" u="none" strike="noStrike" baseline="0" dirty="0">
              <a:effectLst/>
              <a:latin typeface="Bahnschrift Light" panose="020B0502040204020203" pitchFamily="34" charset="0"/>
            </a:rPr>
            <a:t>Netzwerkaufbau</a:t>
          </a:r>
          <a:endParaRPr lang="de-DE" sz="1200" b="0" baseline="0" dirty="0">
            <a:latin typeface="Bahnschrift Light" panose="020B0502040204020203" pitchFamily="34" charset="0"/>
          </a:endParaRPr>
        </a:p>
      </dgm:t>
    </dgm:pt>
    <dgm:pt modelId="{5AFB2ACB-1638-4FAE-AAAE-B177431BE551}" type="parTrans" cxnId="{5716F6CA-BCC1-4CFB-856E-6FC4AD723932}">
      <dgm:prSet/>
      <dgm:spPr/>
      <dgm:t>
        <a:bodyPr/>
        <a:lstStyle/>
        <a:p>
          <a:endParaRPr lang="de-DE"/>
        </a:p>
      </dgm:t>
    </dgm:pt>
    <dgm:pt modelId="{3FF6770E-C463-41E8-B0DE-C750817AC6D6}" type="sibTrans" cxnId="{5716F6CA-BCC1-4CFB-856E-6FC4AD723932}">
      <dgm:prSet/>
      <dgm:spPr/>
      <dgm:t>
        <a:bodyPr/>
        <a:lstStyle/>
        <a:p>
          <a:endParaRPr lang="de-DE"/>
        </a:p>
      </dgm:t>
    </dgm:pt>
    <dgm:pt modelId="{F2568DDF-63A6-412B-8813-0859BBC551D7}">
      <dgm:prSet custT="1"/>
      <dgm:spPr/>
      <dgm:t>
        <a:bodyPr/>
        <a:lstStyle/>
        <a:p>
          <a:r>
            <a:rPr lang="de-DE" sz="1200" b="0" i="0" u="none" strike="noStrike" baseline="0" dirty="0">
              <a:effectLst/>
              <a:latin typeface="Bahnschrift Light" panose="020B0502040204020203" pitchFamily="34" charset="0"/>
            </a:rPr>
            <a:t>Einführungsschulung</a:t>
          </a:r>
        </a:p>
      </dgm:t>
    </dgm:pt>
    <dgm:pt modelId="{D8D28D58-C0C9-4E8E-8E4F-53D786E66C5B}" type="parTrans" cxnId="{A94E9CB1-355F-4422-8E01-7619C8C77792}">
      <dgm:prSet/>
      <dgm:spPr/>
      <dgm:t>
        <a:bodyPr/>
        <a:lstStyle/>
        <a:p>
          <a:endParaRPr lang="de-DE"/>
        </a:p>
      </dgm:t>
    </dgm:pt>
    <dgm:pt modelId="{06BD382C-652E-4B3C-8DBC-B0080665B9E3}" type="sibTrans" cxnId="{A94E9CB1-355F-4422-8E01-7619C8C77792}">
      <dgm:prSet/>
      <dgm:spPr/>
      <dgm:t>
        <a:bodyPr/>
        <a:lstStyle/>
        <a:p>
          <a:endParaRPr lang="de-DE"/>
        </a:p>
      </dgm:t>
    </dgm:pt>
    <dgm:pt modelId="{ACD894D1-F5DF-4C2B-BE24-7628237FCF21}">
      <dgm:prSet phldrT="[Text]" custT="1"/>
      <dgm:spPr/>
      <dgm:t>
        <a:bodyPr/>
        <a:lstStyle/>
        <a:p>
          <a:r>
            <a:rPr lang="de-DE" sz="1400" b="1" dirty="0"/>
            <a:t>Landesverband</a:t>
          </a:r>
        </a:p>
      </dgm:t>
    </dgm:pt>
    <dgm:pt modelId="{AA470E83-74C2-4857-B90A-ED380825D83B}" type="parTrans" cxnId="{D7AF8AD4-8D60-4509-9B6F-BA0DB37CAEBB}">
      <dgm:prSet/>
      <dgm:spPr/>
      <dgm:t>
        <a:bodyPr/>
        <a:lstStyle/>
        <a:p>
          <a:endParaRPr lang="de-DE"/>
        </a:p>
      </dgm:t>
    </dgm:pt>
    <dgm:pt modelId="{978270DE-B446-409B-B466-285A8D9256D1}" type="sibTrans" cxnId="{D7AF8AD4-8D60-4509-9B6F-BA0DB37CAEBB}">
      <dgm:prSet/>
      <dgm:spPr/>
      <dgm:t>
        <a:bodyPr/>
        <a:lstStyle/>
        <a:p>
          <a:endParaRPr lang="de-DE"/>
        </a:p>
      </dgm:t>
    </dgm:pt>
    <dgm:pt modelId="{7ADAAF91-2D5C-474F-8A95-937CADBC7993}">
      <dgm:prSet custT="1"/>
      <dgm:spPr/>
      <dgm:t>
        <a:bodyPr/>
        <a:lstStyle/>
        <a:p>
          <a:r>
            <a:rPr lang="de-DE" sz="1200" b="0" i="0" u="none" strike="noStrike" baseline="0" dirty="0">
              <a:effectLst/>
              <a:latin typeface="Bahnschrift Light" panose="020B0502040204020203" pitchFamily="34" charset="0"/>
            </a:rPr>
            <a:t>Anwenderberatung</a:t>
          </a:r>
        </a:p>
      </dgm:t>
    </dgm:pt>
    <dgm:pt modelId="{9AA3D05E-4753-443B-84D1-C515FB771085}" type="parTrans" cxnId="{C3D04D6E-0305-4836-A1C7-6FE6DB1C52FF}">
      <dgm:prSet/>
      <dgm:spPr/>
      <dgm:t>
        <a:bodyPr/>
        <a:lstStyle/>
        <a:p>
          <a:endParaRPr lang="de-DE"/>
        </a:p>
      </dgm:t>
    </dgm:pt>
    <dgm:pt modelId="{3F8C5512-3657-4979-BDDD-3787D675155D}" type="sibTrans" cxnId="{C3D04D6E-0305-4836-A1C7-6FE6DB1C52FF}">
      <dgm:prSet/>
      <dgm:spPr/>
      <dgm:t>
        <a:bodyPr/>
        <a:lstStyle/>
        <a:p>
          <a:endParaRPr lang="de-DE"/>
        </a:p>
      </dgm:t>
    </dgm:pt>
    <dgm:pt modelId="{8B60A2E5-C098-4273-B38B-E9B91308CE24}">
      <dgm:prSet phldrT="[Text]" custT="1"/>
      <dgm:spPr/>
      <dgm:t>
        <a:bodyPr/>
        <a:lstStyle/>
        <a:p>
          <a:r>
            <a:rPr lang="de-DE" sz="1200" b="0" i="0" u="none" strike="noStrike" baseline="0" dirty="0">
              <a:effectLst/>
              <a:latin typeface="Bahnschrift Light" panose="020B0502040204020203" pitchFamily="34" charset="0"/>
            </a:rPr>
            <a:t>Projektsteuerung, Koordination, Kommunikation</a:t>
          </a:r>
          <a:endParaRPr lang="de-DE" sz="1200" b="0" baseline="0" dirty="0">
            <a:latin typeface="Bahnschrift Light" panose="020B0502040204020203" pitchFamily="34" charset="0"/>
          </a:endParaRPr>
        </a:p>
      </dgm:t>
    </dgm:pt>
    <dgm:pt modelId="{E862AEF1-6950-45CD-AA34-52CE0C010E3E}" type="parTrans" cxnId="{C3C39BF6-7DAF-4F0A-949B-07757EE81695}">
      <dgm:prSet/>
      <dgm:spPr/>
      <dgm:t>
        <a:bodyPr/>
        <a:lstStyle/>
        <a:p>
          <a:endParaRPr lang="de-DE"/>
        </a:p>
      </dgm:t>
    </dgm:pt>
    <dgm:pt modelId="{C37EA916-FE0F-43D3-86F3-32CD9AC481A8}" type="sibTrans" cxnId="{C3C39BF6-7DAF-4F0A-949B-07757EE81695}">
      <dgm:prSet/>
      <dgm:spPr/>
      <dgm:t>
        <a:bodyPr/>
        <a:lstStyle/>
        <a:p>
          <a:endParaRPr lang="de-DE"/>
        </a:p>
      </dgm:t>
    </dgm:pt>
    <dgm:pt modelId="{896689E2-4DDA-4670-8CF0-13DF87126B4E}">
      <dgm:prSet phldrT="[Text]" custT="1"/>
      <dgm:spPr/>
      <dgm:t>
        <a:bodyPr/>
        <a:lstStyle/>
        <a:p>
          <a:r>
            <a:rPr lang="de-DE" sz="1200" b="0" dirty="0">
              <a:latin typeface="Bahnschrift Light" panose="020B0502040204020203" pitchFamily="34" charset="0"/>
            </a:rPr>
            <a:t>Finanzen, Recht, Verwaltung</a:t>
          </a:r>
        </a:p>
      </dgm:t>
    </dgm:pt>
    <dgm:pt modelId="{4CBECE98-1FED-47F0-8131-73FD00FA53A7}" type="parTrans" cxnId="{B56D1826-FF24-41A9-9B85-E12E80146DF2}">
      <dgm:prSet/>
      <dgm:spPr/>
      <dgm:t>
        <a:bodyPr/>
        <a:lstStyle/>
        <a:p>
          <a:endParaRPr lang="de-DE"/>
        </a:p>
      </dgm:t>
    </dgm:pt>
    <dgm:pt modelId="{43AE08BA-9B7E-4F02-83B8-D8D528F2D680}" type="sibTrans" cxnId="{B56D1826-FF24-41A9-9B85-E12E80146DF2}">
      <dgm:prSet/>
      <dgm:spPr/>
      <dgm:t>
        <a:bodyPr/>
        <a:lstStyle/>
        <a:p>
          <a:endParaRPr lang="de-DE"/>
        </a:p>
      </dgm:t>
    </dgm:pt>
    <dgm:pt modelId="{200B07A9-270D-4132-8124-15CD17B13FC1}">
      <dgm:prSet phldrT="[Text]" custT="1"/>
      <dgm:spPr/>
      <dgm:t>
        <a:bodyPr/>
        <a:lstStyle/>
        <a:p>
          <a:r>
            <a:rPr lang="de-DE" sz="1200" b="0" dirty="0">
              <a:latin typeface="Bahnschrift Light" panose="020B0502040204020203" pitchFamily="34" charset="0"/>
            </a:rPr>
            <a:t>Redaktion, Aufnahme, Qualitätssicherung</a:t>
          </a:r>
        </a:p>
      </dgm:t>
    </dgm:pt>
    <dgm:pt modelId="{12B69C79-9712-46DA-ABF3-BA912F7BB154}" type="parTrans" cxnId="{CAA3E477-4141-4D79-8553-8EEBC8445036}">
      <dgm:prSet/>
      <dgm:spPr/>
      <dgm:t>
        <a:bodyPr/>
        <a:lstStyle/>
        <a:p>
          <a:endParaRPr lang="de-DE"/>
        </a:p>
      </dgm:t>
    </dgm:pt>
    <dgm:pt modelId="{C72653FB-BC7B-44DB-8560-8822715ABC87}" type="sibTrans" cxnId="{CAA3E477-4141-4D79-8553-8EEBC8445036}">
      <dgm:prSet/>
      <dgm:spPr/>
      <dgm:t>
        <a:bodyPr/>
        <a:lstStyle/>
        <a:p>
          <a:endParaRPr lang="de-DE"/>
        </a:p>
      </dgm:t>
    </dgm:pt>
    <dgm:pt modelId="{BF9DE04E-B7FD-48AB-85EF-841460B88ED4}">
      <dgm:prSet phldrT="[Text]" custT="1"/>
      <dgm:spPr/>
      <dgm:t>
        <a:bodyPr/>
        <a:lstStyle/>
        <a:p>
          <a:r>
            <a:rPr lang="de-DE" sz="1200" b="0" dirty="0">
              <a:latin typeface="Bahnschrift Light" panose="020B0502040204020203" pitchFamily="34" charset="0"/>
            </a:rPr>
            <a:t>Weiterentwicklung, </a:t>
          </a:r>
          <a:r>
            <a:rPr lang="de-DE" sz="1200" b="0" baseline="0" dirty="0">
              <a:latin typeface="Bahnschrift Light" panose="020B0502040204020203" pitchFamily="34" charset="0"/>
            </a:rPr>
            <a:t>Profilentwicklung</a:t>
          </a:r>
          <a:endParaRPr lang="de-DE" sz="1200" b="0" dirty="0">
            <a:latin typeface="Bahnschrift Light" panose="020B0502040204020203" pitchFamily="34" charset="0"/>
          </a:endParaRPr>
        </a:p>
      </dgm:t>
    </dgm:pt>
    <dgm:pt modelId="{8DDB670B-BF1E-49B2-8D6B-4A5FB59318D7}" type="parTrans" cxnId="{625CC559-3381-42F5-B4C0-3535864D9AD0}">
      <dgm:prSet/>
      <dgm:spPr/>
      <dgm:t>
        <a:bodyPr/>
        <a:lstStyle/>
        <a:p>
          <a:endParaRPr lang="de-DE"/>
        </a:p>
      </dgm:t>
    </dgm:pt>
    <dgm:pt modelId="{FE613F44-BC04-4F7B-9ECE-B604DEB48DED}" type="sibTrans" cxnId="{625CC559-3381-42F5-B4C0-3535864D9AD0}">
      <dgm:prSet/>
      <dgm:spPr/>
      <dgm:t>
        <a:bodyPr/>
        <a:lstStyle/>
        <a:p>
          <a:endParaRPr lang="de-DE"/>
        </a:p>
      </dgm:t>
    </dgm:pt>
    <dgm:pt modelId="{CEA99EA3-DF7F-4B4A-B64E-60F20B806B62}">
      <dgm:prSet phldrT="[Text]" custT="1"/>
      <dgm:spPr/>
      <dgm:t>
        <a:bodyPr/>
        <a:lstStyle/>
        <a:p>
          <a:r>
            <a:rPr lang="de-DE" sz="1400" b="1" i="0" u="none" strike="noStrike" baseline="0" dirty="0">
              <a:effectLst/>
              <a:latin typeface="Calibri"/>
            </a:rPr>
            <a:t>Mitglieder, Nichtmitglieder, Institutionen, Erben/ Nachlassverwalter</a:t>
          </a:r>
          <a:endParaRPr lang="de-DE" sz="1400" b="1" baseline="0" dirty="0"/>
        </a:p>
      </dgm:t>
    </dgm:pt>
    <dgm:pt modelId="{6687851E-BEBB-4DBF-A253-B06AC5EE98E9}" type="parTrans" cxnId="{44FE27B5-D5A2-4D4E-A710-AD2185EB282C}">
      <dgm:prSet/>
      <dgm:spPr/>
      <dgm:t>
        <a:bodyPr/>
        <a:lstStyle/>
        <a:p>
          <a:endParaRPr lang="de-DE"/>
        </a:p>
      </dgm:t>
    </dgm:pt>
    <dgm:pt modelId="{94466EBF-4C93-4ACB-B89A-163441B1DC92}" type="sibTrans" cxnId="{44FE27B5-D5A2-4D4E-A710-AD2185EB282C}">
      <dgm:prSet/>
      <dgm:spPr/>
      <dgm:t>
        <a:bodyPr/>
        <a:lstStyle/>
        <a:p>
          <a:endParaRPr lang="de-DE"/>
        </a:p>
      </dgm:t>
    </dgm:pt>
    <dgm:pt modelId="{6F2FD882-9B15-436D-890B-BE85E4300EB1}">
      <dgm:prSet phldrT="[Text]" custT="1"/>
      <dgm:spPr/>
      <dgm:t>
        <a:bodyPr/>
        <a:lstStyle/>
        <a:p>
          <a:r>
            <a:rPr lang="de-DE" sz="1200" b="0" i="0" u="none" strike="noStrike" baseline="0">
              <a:effectLst/>
              <a:latin typeface="Bahnschrift Light" panose="020B0502040204020203" pitchFamily="34" charset="0"/>
            </a:rPr>
            <a:t>digitalisieren</a:t>
          </a:r>
          <a:endParaRPr lang="de-DE" sz="1200" b="0" baseline="0" dirty="0">
            <a:latin typeface="Bahnschrift Light" panose="020B0502040204020203" pitchFamily="34" charset="0"/>
          </a:endParaRPr>
        </a:p>
      </dgm:t>
    </dgm:pt>
    <dgm:pt modelId="{8497EC6A-7697-44B1-A567-06116191F01F}" type="parTrans" cxnId="{5A970849-1F50-4317-9979-3CE97E27FCE0}">
      <dgm:prSet/>
      <dgm:spPr/>
      <dgm:t>
        <a:bodyPr/>
        <a:lstStyle/>
        <a:p>
          <a:endParaRPr lang="de-DE"/>
        </a:p>
      </dgm:t>
    </dgm:pt>
    <dgm:pt modelId="{155D1C3C-4CEA-4B93-BA4B-589C022E9A93}" type="sibTrans" cxnId="{5A970849-1F50-4317-9979-3CE97E27FCE0}">
      <dgm:prSet/>
      <dgm:spPr/>
      <dgm:t>
        <a:bodyPr/>
        <a:lstStyle/>
        <a:p>
          <a:endParaRPr lang="de-DE"/>
        </a:p>
      </dgm:t>
    </dgm:pt>
    <dgm:pt modelId="{F247E440-5A4F-4E41-B2A0-1B10041AD7BA}">
      <dgm:prSet phldrT="[Text]" custT="1"/>
      <dgm:spPr/>
      <dgm:t>
        <a:bodyPr/>
        <a:lstStyle/>
        <a:p>
          <a:r>
            <a:rPr lang="de-DE" sz="1200" b="0" i="0" u="none" strike="noStrike" baseline="0" dirty="0">
              <a:effectLst/>
              <a:latin typeface="Bahnschrift Light" panose="020B0502040204020203" pitchFamily="34" charset="0"/>
            </a:rPr>
            <a:t>erfassen</a:t>
          </a:r>
          <a:endParaRPr lang="de-DE" sz="1200" b="0" baseline="0" dirty="0">
            <a:latin typeface="Bahnschrift Light" panose="020B0502040204020203" pitchFamily="34" charset="0"/>
          </a:endParaRPr>
        </a:p>
      </dgm:t>
    </dgm:pt>
    <dgm:pt modelId="{AF085283-5862-481E-A6C1-45FA7D59CD26}" type="parTrans" cxnId="{985B04E0-6F79-4D86-B159-1007A1588987}">
      <dgm:prSet/>
      <dgm:spPr/>
      <dgm:t>
        <a:bodyPr/>
        <a:lstStyle/>
        <a:p>
          <a:endParaRPr lang="de-DE"/>
        </a:p>
      </dgm:t>
    </dgm:pt>
    <dgm:pt modelId="{4D997AAD-F7F6-41D8-92F2-65E151091DA5}" type="sibTrans" cxnId="{985B04E0-6F79-4D86-B159-1007A1588987}">
      <dgm:prSet/>
      <dgm:spPr/>
      <dgm:t>
        <a:bodyPr/>
        <a:lstStyle/>
        <a:p>
          <a:endParaRPr lang="de-DE"/>
        </a:p>
      </dgm:t>
    </dgm:pt>
    <dgm:pt modelId="{1ED26F11-BB01-4B7F-88AE-95F36F78E5C8}">
      <dgm:prSet phldrT="[Text]" custT="1"/>
      <dgm:spPr/>
      <dgm:t>
        <a:bodyPr/>
        <a:lstStyle/>
        <a:p>
          <a:r>
            <a:rPr lang="de-DE" sz="1200" b="0" dirty="0">
              <a:latin typeface="Bahnschrift Light" panose="020B0502040204020203" pitchFamily="34" charset="0"/>
            </a:rPr>
            <a:t>Vermittlung weiterer Hilfsstellungen</a:t>
          </a:r>
        </a:p>
      </dgm:t>
    </dgm:pt>
    <dgm:pt modelId="{F68E3970-4CAB-42EB-994C-BB72A79F2D2C}" type="parTrans" cxnId="{B3DF30A2-0D41-4C52-BFC7-21DD0E200423}">
      <dgm:prSet/>
      <dgm:spPr/>
      <dgm:t>
        <a:bodyPr/>
        <a:lstStyle/>
        <a:p>
          <a:endParaRPr lang="de-DE"/>
        </a:p>
      </dgm:t>
    </dgm:pt>
    <dgm:pt modelId="{CD9774C3-AA36-4194-B8E4-1F9D1B8A56FF}" type="sibTrans" cxnId="{B3DF30A2-0D41-4C52-BFC7-21DD0E200423}">
      <dgm:prSet/>
      <dgm:spPr/>
      <dgm:t>
        <a:bodyPr/>
        <a:lstStyle/>
        <a:p>
          <a:endParaRPr lang="de-DE"/>
        </a:p>
      </dgm:t>
    </dgm:pt>
    <dgm:pt modelId="{6E32099C-189F-4736-9502-C435A10F3EEB}">
      <dgm:prSet phldrT="[Text]" custT="1"/>
      <dgm:spPr/>
      <dgm:t>
        <a:bodyPr/>
        <a:lstStyle/>
        <a:p>
          <a:r>
            <a:rPr lang="de-DE" sz="1200" b="0" baseline="0">
              <a:latin typeface="Bahnschrift Light" panose="020B0502040204020203" pitchFamily="34" charset="0"/>
            </a:rPr>
            <a:t>ordnen</a:t>
          </a:r>
          <a:endParaRPr lang="de-DE" sz="1200" b="0" baseline="0" dirty="0">
            <a:latin typeface="Bahnschrift Light" panose="020B0502040204020203" pitchFamily="34" charset="0"/>
          </a:endParaRPr>
        </a:p>
      </dgm:t>
    </dgm:pt>
    <dgm:pt modelId="{216BD9DA-36C3-4FE8-80EE-4EF0036BEC0D}" type="sibTrans" cxnId="{4E99E315-43A2-4E14-9011-1E88AADE615A}">
      <dgm:prSet/>
      <dgm:spPr/>
      <dgm:t>
        <a:bodyPr/>
        <a:lstStyle/>
        <a:p>
          <a:endParaRPr lang="de-DE"/>
        </a:p>
      </dgm:t>
    </dgm:pt>
    <dgm:pt modelId="{01F81144-6766-4FDE-B27B-856CEE3F4F0B}" type="parTrans" cxnId="{4E99E315-43A2-4E14-9011-1E88AADE615A}">
      <dgm:prSet/>
      <dgm:spPr/>
      <dgm:t>
        <a:bodyPr/>
        <a:lstStyle/>
        <a:p>
          <a:endParaRPr lang="de-DE"/>
        </a:p>
      </dgm:t>
    </dgm:pt>
    <dgm:pt modelId="{BE94983C-D449-47F5-974A-25B1881E8202}">
      <dgm:prSet phldrT="[Text]" custT="1"/>
      <dgm:spPr/>
      <dgm:t>
        <a:bodyPr/>
        <a:lstStyle/>
        <a:p>
          <a:r>
            <a:rPr lang="de-DE" sz="1200" b="0" dirty="0">
              <a:latin typeface="Bahnschrift Light" panose="020B0502040204020203" pitchFamily="34" charset="0"/>
            </a:rPr>
            <a:t>Entwicklung Anwendungshilfen</a:t>
          </a:r>
        </a:p>
      </dgm:t>
    </dgm:pt>
    <dgm:pt modelId="{E596024E-23FE-4598-BF28-C70DFDDDF920}" type="parTrans" cxnId="{B0A33B8E-DE93-4E81-9A98-B8C10F6F5146}">
      <dgm:prSet/>
      <dgm:spPr/>
      <dgm:t>
        <a:bodyPr/>
        <a:lstStyle/>
        <a:p>
          <a:endParaRPr lang="de-DE"/>
        </a:p>
      </dgm:t>
    </dgm:pt>
    <dgm:pt modelId="{8952D87D-C3F0-4F4E-AFF7-718D8B7EA4E6}" type="sibTrans" cxnId="{B0A33B8E-DE93-4E81-9A98-B8C10F6F5146}">
      <dgm:prSet/>
      <dgm:spPr/>
      <dgm:t>
        <a:bodyPr/>
        <a:lstStyle/>
        <a:p>
          <a:endParaRPr lang="de-DE"/>
        </a:p>
      </dgm:t>
    </dgm:pt>
    <dgm:pt modelId="{DD6E666B-9F66-435A-8CB7-E28895285E92}">
      <dgm:prSet phldrT="[Text]" custT="1"/>
      <dgm:spPr/>
      <dgm:t>
        <a:bodyPr/>
        <a:lstStyle/>
        <a:p>
          <a:r>
            <a:rPr lang="de-DE" sz="1200" b="0" baseline="0" dirty="0">
              <a:latin typeface="Bahnschrift Light" panose="020B0502040204020203" pitchFamily="34" charset="0"/>
            </a:rPr>
            <a:t>Marketing</a:t>
          </a:r>
        </a:p>
      </dgm:t>
    </dgm:pt>
    <dgm:pt modelId="{3BB90BEA-F67A-4CA5-B0FB-44ED05C4BC1F}" type="parTrans" cxnId="{B4CA86E0-4C9D-4213-BD6A-082E1F14374E}">
      <dgm:prSet/>
      <dgm:spPr/>
      <dgm:t>
        <a:bodyPr/>
        <a:lstStyle/>
        <a:p>
          <a:endParaRPr lang="de-DE"/>
        </a:p>
      </dgm:t>
    </dgm:pt>
    <dgm:pt modelId="{07D68507-E1CC-4196-BBB2-AD18DB20E3BE}" type="sibTrans" cxnId="{B4CA86E0-4C9D-4213-BD6A-082E1F14374E}">
      <dgm:prSet/>
      <dgm:spPr/>
      <dgm:t>
        <a:bodyPr/>
        <a:lstStyle/>
        <a:p>
          <a:endParaRPr lang="de-DE"/>
        </a:p>
      </dgm:t>
    </dgm:pt>
    <dgm:pt modelId="{92075175-0FA5-49AA-BD20-DE110FFD989B}">
      <dgm:prSet phldrT="[Text]" custT="1"/>
      <dgm:spPr/>
      <dgm:t>
        <a:bodyPr/>
        <a:lstStyle/>
        <a:p>
          <a:r>
            <a:rPr lang="de-DE" sz="1200" b="0" baseline="0" dirty="0">
              <a:latin typeface="Bahnschrift Light" panose="020B0502040204020203" pitchFamily="34" charset="0"/>
            </a:rPr>
            <a:t>Betreuung &amp; Schulung Tutoren</a:t>
          </a:r>
        </a:p>
      </dgm:t>
    </dgm:pt>
    <dgm:pt modelId="{18F24AC3-6347-4B26-A427-3267666E07E6}" type="parTrans" cxnId="{3EFBF090-459F-4DA6-B3E9-5896C65E6083}">
      <dgm:prSet/>
      <dgm:spPr/>
      <dgm:t>
        <a:bodyPr/>
        <a:lstStyle/>
        <a:p>
          <a:endParaRPr lang="de-DE"/>
        </a:p>
      </dgm:t>
    </dgm:pt>
    <dgm:pt modelId="{CB872317-19A9-4AF0-AE1F-64AE35F28E2A}" type="sibTrans" cxnId="{3EFBF090-459F-4DA6-B3E9-5896C65E6083}">
      <dgm:prSet/>
      <dgm:spPr/>
      <dgm:t>
        <a:bodyPr/>
        <a:lstStyle/>
        <a:p>
          <a:endParaRPr lang="de-DE"/>
        </a:p>
      </dgm:t>
    </dgm:pt>
    <dgm:pt modelId="{A80681F9-BF01-4628-B00C-445E4AF17C4C}">
      <dgm:prSet phldrT="[Text]" custT="1"/>
      <dgm:spPr/>
      <dgm:t>
        <a:bodyPr/>
        <a:lstStyle/>
        <a:p>
          <a:r>
            <a:rPr lang="de-DE" sz="1200" b="0" i="0" u="none" strike="noStrike" baseline="0" dirty="0">
              <a:effectLst/>
              <a:latin typeface="Bahnschrift Light" panose="020B0502040204020203" pitchFamily="34" charset="0"/>
            </a:rPr>
            <a:t>Erstberatung</a:t>
          </a:r>
          <a:endParaRPr lang="de-DE" sz="1200" b="0" dirty="0">
            <a:latin typeface="Bahnschrift Light" panose="020B0502040204020203" pitchFamily="34" charset="0"/>
          </a:endParaRPr>
        </a:p>
      </dgm:t>
    </dgm:pt>
    <dgm:pt modelId="{E23F8C83-4D53-4C28-9994-75836BD71525}" type="parTrans" cxnId="{3FC0C0CD-A0DC-4C01-917E-1B69D7899D25}">
      <dgm:prSet/>
      <dgm:spPr/>
      <dgm:t>
        <a:bodyPr/>
        <a:lstStyle/>
        <a:p>
          <a:endParaRPr lang="de-DE"/>
        </a:p>
      </dgm:t>
    </dgm:pt>
    <dgm:pt modelId="{9B9CCE3D-6682-4CBA-BE0B-6EDA9FB4BBF8}" type="sibTrans" cxnId="{3FC0C0CD-A0DC-4C01-917E-1B69D7899D25}">
      <dgm:prSet/>
      <dgm:spPr/>
      <dgm:t>
        <a:bodyPr/>
        <a:lstStyle/>
        <a:p>
          <a:endParaRPr lang="de-DE"/>
        </a:p>
      </dgm:t>
    </dgm:pt>
    <dgm:pt modelId="{A4602A78-BE42-418D-8056-784586BF0D33}">
      <dgm:prSet phldrT="[Text]" custT="1"/>
      <dgm:spPr/>
      <dgm:t>
        <a:bodyPr/>
        <a:lstStyle/>
        <a:p>
          <a:r>
            <a:rPr lang="de-DE" sz="1200" b="0" i="0" u="none" strike="noStrike" baseline="0" dirty="0">
              <a:effectLst/>
              <a:latin typeface="Bahnschrift Light" panose="020B0502040204020203" pitchFamily="34" charset="0"/>
            </a:rPr>
            <a:t>Verleih Erfassungskits</a:t>
          </a:r>
          <a:endParaRPr lang="de-DE" sz="1200" b="0" baseline="0" dirty="0">
            <a:latin typeface="Bahnschrift Light" panose="020B0502040204020203" pitchFamily="34" charset="0"/>
          </a:endParaRPr>
        </a:p>
      </dgm:t>
    </dgm:pt>
    <dgm:pt modelId="{02D641EC-C100-4753-B94F-739B1D6ED677}" type="parTrans" cxnId="{6F055306-0FAA-4A63-AF82-A6B46B20F390}">
      <dgm:prSet/>
      <dgm:spPr/>
      <dgm:t>
        <a:bodyPr/>
        <a:lstStyle/>
        <a:p>
          <a:endParaRPr lang="de-DE"/>
        </a:p>
      </dgm:t>
    </dgm:pt>
    <dgm:pt modelId="{560488FC-13B1-4190-84BE-4A7795FA0BE0}" type="sibTrans" cxnId="{6F055306-0FAA-4A63-AF82-A6B46B20F390}">
      <dgm:prSet/>
      <dgm:spPr/>
      <dgm:t>
        <a:bodyPr/>
        <a:lstStyle/>
        <a:p>
          <a:endParaRPr lang="de-DE"/>
        </a:p>
      </dgm:t>
    </dgm:pt>
    <dgm:pt modelId="{779D2DD5-39BA-4E48-A5D4-52E800FE5919}">
      <dgm:prSet custT="1"/>
      <dgm:spPr/>
      <dgm:t>
        <a:bodyPr/>
        <a:lstStyle/>
        <a:p>
          <a:r>
            <a:rPr lang="de-DE" sz="1200" b="0" i="0" u="none" strike="noStrike" baseline="0">
              <a:effectLst/>
              <a:latin typeface="Bahnschrift Light" panose="020B0502040204020203" pitchFamily="34" charset="0"/>
            </a:rPr>
            <a:t>Dateneinpflege</a:t>
          </a:r>
          <a:endParaRPr lang="de-DE" sz="1200" b="0" i="0" u="none" strike="noStrike" baseline="0" dirty="0">
            <a:effectLst/>
            <a:latin typeface="Bahnschrift Light" panose="020B0502040204020203" pitchFamily="34" charset="0"/>
          </a:endParaRPr>
        </a:p>
      </dgm:t>
    </dgm:pt>
    <dgm:pt modelId="{40A7AFB2-2B82-4FB0-BE39-90F8CF82F4C2}" type="parTrans" cxnId="{657BEA52-A4B9-4132-91FA-DAB53E7B1270}">
      <dgm:prSet/>
      <dgm:spPr/>
      <dgm:t>
        <a:bodyPr/>
        <a:lstStyle/>
        <a:p>
          <a:endParaRPr lang="de-DE"/>
        </a:p>
      </dgm:t>
    </dgm:pt>
    <dgm:pt modelId="{70AD1988-2DF5-46F7-8D12-23E39550D1E3}" type="sibTrans" cxnId="{657BEA52-A4B9-4132-91FA-DAB53E7B1270}">
      <dgm:prSet/>
      <dgm:spPr/>
      <dgm:t>
        <a:bodyPr/>
        <a:lstStyle/>
        <a:p>
          <a:endParaRPr lang="de-DE"/>
        </a:p>
      </dgm:t>
    </dgm:pt>
    <dgm:pt modelId="{0AF25F27-665B-4B9A-B45F-E3AAA6EF75BB}" type="pres">
      <dgm:prSet presAssocID="{E769429D-0C5D-4754-972D-1D23BC442722}" presName="theList" presStyleCnt="0">
        <dgm:presLayoutVars>
          <dgm:dir/>
          <dgm:animLvl val="lvl"/>
          <dgm:resizeHandles val="exact"/>
        </dgm:presLayoutVars>
      </dgm:prSet>
      <dgm:spPr/>
    </dgm:pt>
    <dgm:pt modelId="{30B0825B-8F94-4F2D-8C7C-5FA76465E405}" type="pres">
      <dgm:prSet presAssocID="{6F40583A-006E-4C5F-B377-F7E0C33E780D}" presName="compNode" presStyleCnt="0"/>
      <dgm:spPr/>
    </dgm:pt>
    <dgm:pt modelId="{5961051E-C790-48BE-8439-8EBF54D57D0A}" type="pres">
      <dgm:prSet presAssocID="{6F40583A-006E-4C5F-B377-F7E0C33E780D}" presName="aNode" presStyleLbl="bgShp" presStyleIdx="0" presStyleCnt="4" custLinFactNeighborX="-2941"/>
      <dgm:spPr/>
    </dgm:pt>
    <dgm:pt modelId="{4D695BB4-3F1B-446A-8132-219D7992EA95}" type="pres">
      <dgm:prSet presAssocID="{6F40583A-006E-4C5F-B377-F7E0C33E780D}" presName="textNode" presStyleLbl="bgShp" presStyleIdx="0" presStyleCnt="4"/>
      <dgm:spPr/>
    </dgm:pt>
    <dgm:pt modelId="{3F8BC1C2-9E16-46D1-80AF-FFB95A603CD6}" type="pres">
      <dgm:prSet presAssocID="{6F40583A-006E-4C5F-B377-F7E0C33E780D}" presName="compChildNode" presStyleCnt="0"/>
      <dgm:spPr/>
    </dgm:pt>
    <dgm:pt modelId="{22EFFC3B-7453-4986-A76E-FBBD0921A35F}" type="pres">
      <dgm:prSet presAssocID="{6F40583A-006E-4C5F-B377-F7E0C33E780D}" presName="theInnerList" presStyleCnt="0"/>
      <dgm:spPr/>
    </dgm:pt>
    <dgm:pt modelId="{BF906365-EDC1-4E5C-A352-8A59BBA993FD}" type="pres">
      <dgm:prSet presAssocID="{ACD894D1-F5DF-4C2B-BE24-7628237FCF21}" presName="childNode" presStyleLbl="node1" presStyleIdx="0" presStyleCnt="23" custScaleY="149882" custLinFactY="-56399" custLinFactNeighborY="-100000">
        <dgm:presLayoutVars>
          <dgm:bulletEnabled val="1"/>
        </dgm:presLayoutVars>
      </dgm:prSet>
      <dgm:spPr/>
    </dgm:pt>
    <dgm:pt modelId="{7D929E8F-3303-47CF-BC35-EEC28C83A728}" type="pres">
      <dgm:prSet presAssocID="{ACD894D1-F5DF-4C2B-BE24-7628237FCF21}" presName="aSpace2" presStyleCnt="0"/>
      <dgm:spPr/>
    </dgm:pt>
    <dgm:pt modelId="{ED387F2C-CF0A-446E-8E99-AED342AA237C}" type="pres">
      <dgm:prSet presAssocID="{8B60A2E5-C098-4273-B38B-E9B91308CE24}" presName="childNode" presStyleLbl="node1" presStyleIdx="1" presStyleCnt="23" custScaleY="101644">
        <dgm:presLayoutVars>
          <dgm:bulletEnabled val="1"/>
        </dgm:presLayoutVars>
      </dgm:prSet>
      <dgm:spPr/>
    </dgm:pt>
    <dgm:pt modelId="{2DE5C765-5C28-445C-A8CA-17190ED7BF67}" type="pres">
      <dgm:prSet presAssocID="{8B60A2E5-C098-4273-B38B-E9B91308CE24}" presName="aSpace2" presStyleCnt="0"/>
      <dgm:spPr/>
    </dgm:pt>
    <dgm:pt modelId="{C0456A7A-3F20-43CD-869C-7CE94A1B79B7}" type="pres">
      <dgm:prSet presAssocID="{92075175-0FA5-49AA-BD20-DE110FFD989B}" presName="childNode" presStyleLbl="node1" presStyleIdx="2" presStyleCnt="23" custScaleY="101644">
        <dgm:presLayoutVars>
          <dgm:bulletEnabled val="1"/>
        </dgm:presLayoutVars>
      </dgm:prSet>
      <dgm:spPr/>
    </dgm:pt>
    <dgm:pt modelId="{F5167A82-4470-4179-B79C-0FB5AD576E11}" type="pres">
      <dgm:prSet presAssocID="{92075175-0FA5-49AA-BD20-DE110FFD989B}" presName="aSpace2" presStyleCnt="0"/>
      <dgm:spPr/>
    </dgm:pt>
    <dgm:pt modelId="{ED534F69-5FF7-4151-94E0-0DB1ADAC45AA}" type="pres">
      <dgm:prSet presAssocID="{200B07A9-270D-4132-8124-15CD17B13FC1}" presName="childNode" presStyleLbl="node1" presStyleIdx="3" presStyleCnt="23" custScaleY="101644" custLinFactNeighborX="93" custLinFactNeighborY="-10254">
        <dgm:presLayoutVars>
          <dgm:bulletEnabled val="1"/>
        </dgm:presLayoutVars>
      </dgm:prSet>
      <dgm:spPr/>
    </dgm:pt>
    <dgm:pt modelId="{D7F51BC0-2B34-49AB-9C3D-09E788425E8E}" type="pres">
      <dgm:prSet presAssocID="{200B07A9-270D-4132-8124-15CD17B13FC1}" presName="aSpace2" presStyleCnt="0"/>
      <dgm:spPr/>
    </dgm:pt>
    <dgm:pt modelId="{CCF49527-E62E-41EF-BEF7-30BF576C9696}" type="pres">
      <dgm:prSet presAssocID="{896689E2-4DDA-4670-8CF0-13DF87126B4E}" presName="childNode" presStyleLbl="node1" presStyleIdx="4" presStyleCnt="23" custScaleY="101644">
        <dgm:presLayoutVars>
          <dgm:bulletEnabled val="1"/>
        </dgm:presLayoutVars>
      </dgm:prSet>
      <dgm:spPr/>
    </dgm:pt>
    <dgm:pt modelId="{CF1A8198-3662-4B3E-8CB3-431FA3422067}" type="pres">
      <dgm:prSet presAssocID="{896689E2-4DDA-4670-8CF0-13DF87126B4E}" presName="aSpace2" presStyleCnt="0"/>
      <dgm:spPr/>
    </dgm:pt>
    <dgm:pt modelId="{21ED1E4D-0FD7-4C20-A90F-1A269557BF3B}" type="pres">
      <dgm:prSet presAssocID="{BE94983C-D449-47F5-974A-25B1881E8202}" presName="childNode" presStyleLbl="node1" presStyleIdx="5" presStyleCnt="23" custScaleY="101644">
        <dgm:presLayoutVars>
          <dgm:bulletEnabled val="1"/>
        </dgm:presLayoutVars>
      </dgm:prSet>
      <dgm:spPr/>
    </dgm:pt>
    <dgm:pt modelId="{B73275CE-8040-4870-8146-785232F3D937}" type="pres">
      <dgm:prSet presAssocID="{BE94983C-D449-47F5-974A-25B1881E8202}" presName="aSpace2" presStyleCnt="0"/>
      <dgm:spPr/>
    </dgm:pt>
    <dgm:pt modelId="{66FE9488-9066-4ECA-B582-A0EA2C677318}" type="pres">
      <dgm:prSet presAssocID="{BF9DE04E-B7FD-48AB-85EF-841460B88ED4}" presName="childNode" presStyleLbl="node1" presStyleIdx="6" presStyleCnt="23" custScaleY="101644">
        <dgm:presLayoutVars>
          <dgm:bulletEnabled val="1"/>
        </dgm:presLayoutVars>
      </dgm:prSet>
      <dgm:spPr/>
    </dgm:pt>
    <dgm:pt modelId="{713A8BD5-06E2-475D-BB2C-C4488D719BA5}" type="pres">
      <dgm:prSet presAssocID="{BF9DE04E-B7FD-48AB-85EF-841460B88ED4}" presName="aSpace2" presStyleCnt="0"/>
      <dgm:spPr/>
    </dgm:pt>
    <dgm:pt modelId="{9E7010BB-85FF-4DC8-928C-28D698DB0822}" type="pres">
      <dgm:prSet presAssocID="{DD6E666B-9F66-435A-8CB7-E28895285E92}" presName="childNode" presStyleLbl="node1" presStyleIdx="7" presStyleCnt="23" custScaleY="101644">
        <dgm:presLayoutVars>
          <dgm:bulletEnabled val="1"/>
        </dgm:presLayoutVars>
      </dgm:prSet>
      <dgm:spPr/>
    </dgm:pt>
    <dgm:pt modelId="{F44CC3DB-8B2C-4876-9B17-F4F070C39AB8}" type="pres">
      <dgm:prSet presAssocID="{6F40583A-006E-4C5F-B377-F7E0C33E780D}" presName="aSpace" presStyleCnt="0"/>
      <dgm:spPr/>
    </dgm:pt>
    <dgm:pt modelId="{78D41060-3441-485A-B2DD-D06091DACA1C}" type="pres">
      <dgm:prSet presAssocID="{FEC222E3-EBA8-42D1-8FF8-0C24F5953A2D}" presName="compNode" presStyleCnt="0"/>
      <dgm:spPr/>
    </dgm:pt>
    <dgm:pt modelId="{CC080EF9-9673-45BB-AF52-A9D117C7D5C2}" type="pres">
      <dgm:prSet presAssocID="{FEC222E3-EBA8-42D1-8FF8-0C24F5953A2D}" presName="aNode" presStyleLbl="bgShp" presStyleIdx="1" presStyleCnt="4"/>
      <dgm:spPr/>
    </dgm:pt>
    <dgm:pt modelId="{423F1697-A367-4D3A-8F41-06E087A6EF01}" type="pres">
      <dgm:prSet presAssocID="{FEC222E3-EBA8-42D1-8FF8-0C24F5953A2D}" presName="textNode" presStyleLbl="bgShp" presStyleIdx="1" presStyleCnt="4"/>
      <dgm:spPr/>
    </dgm:pt>
    <dgm:pt modelId="{B697292C-CDE1-41A1-A4DD-27027B1A94D0}" type="pres">
      <dgm:prSet presAssocID="{FEC222E3-EBA8-42D1-8FF8-0C24F5953A2D}" presName="compChildNode" presStyleCnt="0"/>
      <dgm:spPr/>
    </dgm:pt>
    <dgm:pt modelId="{20F6AAC7-BD37-4BDB-9FA6-77337E5CA21E}" type="pres">
      <dgm:prSet presAssocID="{FEC222E3-EBA8-42D1-8FF8-0C24F5953A2D}" presName="theInnerList" presStyleCnt="0"/>
      <dgm:spPr/>
    </dgm:pt>
    <dgm:pt modelId="{95477273-2016-4154-B0C9-1735361CD168}" type="pres">
      <dgm:prSet presAssocID="{61FE21F2-270B-417A-8FE2-856CF3132099}" presName="childNode" presStyleLbl="node1" presStyleIdx="8" presStyleCnt="23" custScaleY="15460" custLinFactY="-8289" custLinFactNeighborX="-894" custLinFactNeighborY="-100000">
        <dgm:presLayoutVars>
          <dgm:bulletEnabled val="1"/>
        </dgm:presLayoutVars>
      </dgm:prSet>
      <dgm:spPr/>
    </dgm:pt>
    <dgm:pt modelId="{389DD389-B87F-4DFD-B4C9-C7805C534D0D}" type="pres">
      <dgm:prSet presAssocID="{61FE21F2-270B-417A-8FE2-856CF3132099}" presName="aSpace2" presStyleCnt="0"/>
      <dgm:spPr/>
    </dgm:pt>
    <dgm:pt modelId="{F0EB6EB4-5AEE-408A-A25C-80FD95044EBC}" type="pres">
      <dgm:prSet presAssocID="{74DE8A15-467E-4F85-A3A7-FF77914A0769}" presName="childNode" presStyleLbl="node1" presStyleIdx="9" presStyleCnt="23" custScaleY="10485">
        <dgm:presLayoutVars>
          <dgm:bulletEnabled val="1"/>
        </dgm:presLayoutVars>
      </dgm:prSet>
      <dgm:spPr/>
    </dgm:pt>
    <dgm:pt modelId="{D052B029-977D-4A9D-AA0B-2C792DF26E8E}" type="pres">
      <dgm:prSet presAssocID="{74DE8A15-467E-4F85-A3A7-FF77914A0769}" presName="aSpace2" presStyleCnt="0"/>
      <dgm:spPr/>
    </dgm:pt>
    <dgm:pt modelId="{0C6733C3-6FF2-4021-8E74-20EC7AB7C955}" type="pres">
      <dgm:prSet presAssocID="{7C2E402F-F670-4857-A240-68D2F666EC4C}" presName="childNode" presStyleLbl="node1" presStyleIdx="10" presStyleCnt="23" custScaleY="10485">
        <dgm:presLayoutVars>
          <dgm:bulletEnabled val="1"/>
        </dgm:presLayoutVars>
      </dgm:prSet>
      <dgm:spPr/>
    </dgm:pt>
    <dgm:pt modelId="{4E29BC76-E53E-4460-B8EE-41414D9AC929}" type="pres">
      <dgm:prSet presAssocID="{FEC222E3-EBA8-42D1-8FF8-0C24F5953A2D}" presName="aSpace" presStyleCnt="0"/>
      <dgm:spPr/>
    </dgm:pt>
    <dgm:pt modelId="{EBE9BCC8-66DB-4A2E-AC41-7B3D201E7715}" type="pres">
      <dgm:prSet presAssocID="{5719D2BF-EA68-4F77-9949-47FA9C24657D}" presName="compNode" presStyleCnt="0"/>
      <dgm:spPr/>
    </dgm:pt>
    <dgm:pt modelId="{62451EB2-7300-444B-829D-20CB95527C0B}" type="pres">
      <dgm:prSet presAssocID="{5719D2BF-EA68-4F77-9949-47FA9C24657D}" presName="aNode" presStyleLbl="bgShp" presStyleIdx="2" presStyleCnt="4"/>
      <dgm:spPr/>
    </dgm:pt>
    <dgm:pt modelId="{434668B6-182D-402D-912A-0A0129D54FED}" type="pres">
      <dgm:prSet presAssocID="{5719D2BF-EA68-4F77-9949-47FA9C24657D}" presName="textNode" presStyleLbl="bgShp" presStyleIdx="2" presStyleCnt="4"/>
      <dgm:spPr/>
    </dgm:pt>
    <dgm:pt modelId="{AAEF04E0-2F83-4636-AD04-A48AC0E9632E}" type="pres">
      <dgm:prSet presAssocID="{5719D2BF-EA68-4F77-9949-47FA9C24657D}" presName="compChildNode" presStyleCnt="0"/>
      <dgm:spPr/>
    </dgm:pt>
    <dgm:pt modelId="{A550FD7F-B744-4DBE-8937-766A21D7C29F}" type="pres">
      <dgm:prSet presAssocID="{5719D2BF-EA68-4F77-9949-47FA9C24657D}" presName="theInnerList" presStyleCnt="0"/>
      <dgm:spPr/>
    </dgm:pt>
    <dgm:pt modelId="{80D52767-855F-4469-9C1E-304A6A8490D6}" type="pres">
      <dgm:prSet presAssocID="{35F39637-0F01-433F-BEC8-BB5084D4E238}" presName="childNode" presStyleLbl="node1" presStyleIdx="11" presStyleCnt="23" custScaleY="136919" custLinFactY="-43163" custLinFactNeighborY="-100000">
        <dgm:presLayoutVars>
          <dgm:bulletEnabled val="1"/>
        </dgm:presLayoutVars>
      </dgm:prSet>
      <dgm:spPr/>
    </dgm:pt>
    <dgm:pt modelId="{23F755EC-A262-4CE2-86E5-BD4B3BF44553}" type="pres">
      <dgm:prSet presAssocID="{35F39637-0F01-433F-BEC8-BB5084D4E238}" presName="aSpace2" presStyleCnt="0"/>
      <dgm:spPr/>
    </dgm:pt>
    <dgm:pt modelId="{C4290A84-76F8-4085-AD22-4996CE48D6F3}" type="pres">
      <dgm:prSet presAssocID="{A80681F9-BF01-4628-B00C-445E4AF17C4C}" presName="childNode" presStyleLbl="node1" presStyleIdx="12" presStyleCnt="23" custScaleY="91566">
        <dgm:presLayoutVars>
          <dgm:bulletEnabled val="1"/>
        </dgm:presLayoutVars>
      </dgm:prSet>
      <dgm:spPr/>
    </dgm:pt>
    <dgm:pt modelId="{CC702BF2-043D-41DA-BF23-215E2B78D2F0}" type="pres">
      <dgm:prSet presAssocID="{A80681F9-BF01-4628-B00C-445E4AF17C4C}" presName="aSpace2" presStyleCnt="0"/>
      <dgm:spPr/>
    </dgm:pt>
    <dgm:pt modelId="{0981993D-4B63-4622-B452-0ACD6EA455FE}" type="pres">
      <dgm:prSet presAssocID="{7ADAAF91-2D5C-474F-8A95-937CADBC7993}" presName="childNode" presStyleLbl="node1" presStyleIdx="13" presStyleCnt="23" custScaleY="91566">
        <dgm:presLayoutVars>
          <dgm:bulletEnabled val="1"/>
        </dgm:presLayoutVars>
      </dgm:prSet>
      <dgm:spPr/>
    </dgm:pt>
    <dgm:pt modelId="{A0E9FB5A-C9F3-4217-83CA-CDEA10677D48}" type="pres">
      <dgm:prSet presAssocID="{7ADAAF91-2D5C-474F-8A95-937CADBC7993}" presName="aSpace2" presStyleCnt="0"/>
      <dgm:spPr/>
    </dgm:pt>
    <dgm:pt modelId="{88D3CD08-6C02-4D1E-AFA8-9F88304EE241}" type="pres">
      <dgm:prSet presAssocID="{F2568DDF-63A6-412B-8813-0859BBC551D7}" presName="childNode" presStyleLbl="node1" presStyleIdx="14" presStyleCnt="23" custScaleY="91566">
        <dgm:presLayoutVars>
          <dgm:bulletEnabled val="1"/>
        </dgm:presLayoutVars>
      </dgm:prSet>
      <dgm:spPr/>
    </dgm:pt>
    <dgm:pt modelId="{87F23E29-8FF4-4986-A342-C8D9949A6902}" type="pres">
      <dgm:prSet presAssocID="{F2568DDF-63A6-412B-8813-0859BBC551D7}" presName="aSpace2" presStyleCnt="0"/>
      <dgm:spPr/>
    </dgm:pt>
    <dgm:pt modelId="{EB363DCB-0F3A-4C8D-9878-BA472228AA26}" type="pres">
      <dgm:prSet presAssocID="{779D2DD5-39BA-4E48-A5D4-52E800FE5919}" presName="childNode" presStyleLbl="node1" presStyleIdx="15" presStyleCnt="23" custScaleY="91566">
        <dgm:presLayoutVars>
          <dgm:bulletEnabled val="1"/>
        </dgm:presLayoutVars>
      </dgm:prSet>
      <dgm:spPr/>
    </dgm:pt>
    <dgm:pt modelId="{F94EB157-D572-43DB-896A-9930DE42EBC3}" type="pres">
      <dgm:prSet presAssocID="{779D2DD5-39BA-4E48-A5D4-52E800FE5919}" presName="aSpace2" presStyleCnt="0"/>
      <dgm:spPr/>
    </dgm:pt>
    <dgm:pt modelId="{8EDB5501-BA37-44C2-877D-83FB67E76263}" type="pres">
      <dgm:prSet presAssocID="{87D8723A-F4C5-4566-9AD7-3656C3220855}" presName="childNode" presStyleLbl="node1" presStyleIdx="16" presStyleCnt="23" custScaleY="91566">
        <dgm:presLayoutVars>
          <dgm:bulletEnabled val="1"/>
        </dgm:presLayoutVars>
      </dgm:prSet>
      <dgm:spPr/>
    </dgm:pt>
    <dgm:pt modelId="{BF57EB96-F2B0-4A4E-90EA-AB6740029ED5}" type="pres">
      <dgm:prSet presAssocID="{87D8723A-F4C5-4566-9AD7-3656C3220855}" presName="aSpace2" presStyleCnt="0"/>
      <dgm:spPr/>
    </dgm:pt>
    <dgm:pt modelId="{FA30E3D8-86BC-4362-8B9B-77D487C35FE8}" type="pres">
      <dgm:prSet presAssocID="{A4602A78-BE42-418D-8056-784586BF0D33}" presName="childNode" presStyleLbl="node1" presStyleIdx="17" presStyleCnt="23" custScaleY="91566">
        <dgm:presLayoutVars>
          <dgm:bulletEnabled val="1"/>
        </dgm:presLayoutVars>
      </dgm:prSet>
      <dgm:spPr/>
    </dgm:pt>
    <dgm:pt modelId="{0B84469F-9028-41E4-A974-0FD991EF6D2B}" type="pres">
      <dgm:prSet presAssocID="{A4602A78-BE42-418D-8056-784586BF0D33}" presName="aSpace2" presStyleCnt="0"/>
      <dgm:spPr/>
    </dgm:pt>
    <dgm:pt modelId="{DC42C064-93DB-4F40-A98E-3B18C398662F}" type="pres">
      <dgm:prSet presAssocID="{1ED26F11-BB01-4B7F-88AE-95F36F78E5C8}" presName="childNode" presStyleLbl="node1" presStyleIdx="18" presStyleCnt="23" custScaleY="91566">
        <dgm:presLayoutVars>
          <dgm:bulletEnabled val="1"/>
        </dgm:presLayoutVars>
      </dgm:prSet>
      <dgm:spPr/>
    </dgm:pt>
    <dgm:pt modelId="{11D98DDA-F07D-4903-85F6-A9E955A0E9DD}" type="pres">
      <dgm:prSet presAssocID="{5719D2BF-EA68-4F77-9949-47FA9C24657D}" presName="aSpace" presStyleCnt="0"/>
      <dgm:spPr/>
    </dgm:pt>
    <dgm:pt modelId="{FADDC94C-84A7-412B-9F00-00450F806B40}" type="pres">
      <dgm:prSet presAssocID="{9DF5A92B-B4BA-41FA-A7C8-34C7C9E29954}" presName="compNode" presStyleCnt="0"/>
      <dgm:spPr/>
    </dgm:pt>
    <dgm:pt modelId="{B6A6F425-ADE4-4A4E-A04E-6CE27079DA64}" type="pres">
      <dgm:prSet presAssocID="{9DF5A92B-B4BA-41FA-A7C8-34C7C9E29954}" presName="aNode" presStyleLbl="bgShp" presStyleIdx="3" presStyleCnt="4"/>
      <dgm:spPr/>
    </dgm:pt>
    <dgm:pt modelId="{BCF11BC1-B5A9-4F4F-829A-AD66FD311AF9}" type="pres">
      <dgm:prSet presAssocID="{9DF5A92B-B4BA-41FA-A7C8-34C7C9E29954}" presName="textNode" presStyleLbl="bgShp" presStyleIdx="3" presStyleCnt="4"/>
      <dgm:spPr/>
    </dgm:pt>
    <dgm:pt modelId="{196C6F6A-1946-4EFE-B0B9-C4D4802C3A3D}" type="pres">
      <dgm:prSet presAssocID="{9DF5A92B-B4BA-41FA-A7C8-34C7C9E29954}" presName="compChildNode" presStyleCnt="0"/>
      <dgm:spPr/>
    </dgm:pt>
    <dgm:pt modelId="{D55D1248-F6E0-407C-82F2-2F6C38042EF2}" type="pres">
      <dgm:prSet presAssocID="{9DF5A92B-B4BA-41FA-A7C8-34C7C9E29954}" presName="theInnerList" presStyleCnt="0"/>
      <dgm:spPr/>
    </dgm:pt>
    <dgm:pt modelId="{64EB06CB-62B5-4A72-BA74-DC8404897D60}" type="pres">
      <dgm:prSet presAssocID="{CEA99EA3-DF7F-4B4A-B64E-60F20B806B62}" presName="childNode" presStyleLbl="node1" presStyleIdx="19" presStyleCnt="23" custScaleY="19691" custLinFactNeighborX="-894" custLinFactNeighborY="-60178">
        <dgm:presLayoutVars>
          <dgm:bulletEnabled val="1"/>
        </dgm:presLayoutVars>
      </dgm:prSet>
      <dgm:spPr/>
    </dgm:pt>
    <dgm:pt modelId="{B2F8F128-6404-4268-85A3-CDB3D4533F5E}" type="pres">
      <dgm:prSet presAssocID="{CEA99EA3-DF7F-4B4A-B64E-60F20B806B62}" presName="aSpace2" presStyleCnt="0"/>
      <dgm:spPr/>
    </dgm:pt>
    <dgm:pt modelId="{B4118769-C70C-407B-8D02-0E1702F6A1DD}" type="pres">
      <dgm:prSet presAssocID="{6E32099C-189F-4736-9502-C435A10F3EEB}" presName="childNode" presStyleLbl="node1" presStyleIdx="20" presStyleCnt="23" custScaleY="20489">
        <dgm:presLayoutVars>
          <dgm:bulletEnabled val="1"/>
        </dgm:presLayoutVars>
      </dgm:prSet>
      <dgm:spPr/>
    </dgm:pt>
    <dgm:pt modelId="{00BF725D-5D88-4C49-87DC-430B06B5527A}" type="pres">
      <dgm:prSet presAssocID="{6E32099C-189F-4736-9502-C435A10F3EEB}" presName="aSpace2" presStyleCnt="0"/>
      <dgm:spPr/>
    </dgm:pt>
    <dgm:pt modelId="{268BA006-FB40-4B28-82E9-31FFF76671C1}" type="pres">
      <dgm:prSet presAssocID="{6F2FD882-9B15-436D-890B-BE85E4300EB1}" presName="childNode" presStyleLbl="node1" presStyleIdx="21" presStyleCnt="23" custScaleY="20489">
        <dgm:presLayoutVars>
          <dgm:bulletEnabled val="1"/>
        </dgm:presLayoutVars>
      </dgm:prSet>
      <dgm:spPr/>
    </dgm:pt>
    <dgm:pt modelId="{975A1738-EB4D-469F-8530-54BAD871D9EB}" type="pres">
      <dgm:prSet presAssocID="{6F2FD882-9B15-436D-890B-BE85E4300EB1}" presName="aSpace2" presStyleCnt="0"/>
      <dgm:spPr/>
    </dgm:pt>
    <dgm:pt modelId="{B0097895-263F-4E42-A80F-FCF7F6261B2E}" type="pres">
      <dgm:prSet presAssocID="{F247E440-5A4F-4E41-B2A0-1B10041AD7BA}" presName="childNode" presStyleLbl="node1" presStyleIdx="22" presStyleCnt="23" custScaleY="20489">
        <dgm:presLayoutVars>
          <dgm:bulletEnabled val="1"/>
        </dgm:presLayoutVars>
      </dgm:prSet>
      <dgm:spPr/>
    </dgm:pt>
  </dgm:ptLst>
  <dgm:cxnLst>
    <dgm:cxn modelId="{7C3D7206-0C62-48C3-AFF6-FC30FB03F3B6}" type="presOf" srcId="{779D2DD5-39BA-4E48-A5D4-52E800FE5919}" destId="{EB363DCB-0F3A-4C8D-9878-BA472228AA26}" srcOrd="0" destOrd="0" presId="urn:microsoft.com/office/officeart/2005/8/layout/lProcess2"/>
    <dgm:cxn modelId="{6F055306-0FAA-4A63-AF82-A6B46B20F390}" srcId="{5719D2BF-EA68-4F77-9949-47FA9C24657D}" destId="{A4602A78-BE42-418D-8056-784586BF0D33}" srcOrd="6" destOrd="0" parTransId="{02D641EC-C100-4753-B94F-739B1D6ED677}" sibTransId="{560488FC-13B1-4190-84BE-4A7795FA0BE0}"/>
    <dgm:cxn modelId="{09A21E08-B245-4DF5-8A9D-B45B84491526}" type="presOf" srcId="{6F2FD882-9B15-436D-890B-BE85E4300EB1}" destId="{268BA006-FB40-4B28-82E9-31FFF76671C1}" srcOrd="0" destOrd="0" presId="urn:microsoft.com/office/officeart/2005/8/layout/lProcess2"/>
    <dgm:cxn modelId="{DDED8010-E450-40F9-9EF3-71DD7959C507}" type="presOf" srcId="{BF9DE04E-B7FD-48AB-85EF-841460B88ED4}" destId="{66FE9488-9066-4ECA-B582-A0EA2C677318}" srcOrd="0" destOrd="0" presId="urn:microsoft.com/office/officeart/2005/8/layout/lProcess2"/>
    <dgm:cxn modelId="{3DD5E210-CCEA-4AE7-82FE-900C7AB4D2C7}" type="presOf" srcId="{7C2E402F-F670-4857-A240-68D2F666EC4C}" destId="{0C6733C3-6FF2-4021-8E74-20EC7AB7C955}" srcOrd="0" destOrd="0" presId="urn:microsoft.com/office/officeart/2005/8/layout/lProcess2"/>
    <dgm:cxn modelId="{4E99E315-43A2-4E14-9011-1E88AADE615A}" srcId="{9DF5A92B-B4BA-41FA-A7C8-34C7C9E29954}" destId="{6E32099C-189F-4736-9502-C435A10F3EEB}" srcOrd="1" destOrd="0" parTransId="{01F81144-6766-4FDE-B27B-856CEE3F4F0B}" sibTransId="{216BD9DA-36C3-4FE8-80EE-4EF0036BEC0D}"/>
    <dgm:cxn modelId="{A40B781A-DD65-4236-8C7F-D5F29AA6D995}" type="presOf" srcId="{FEC222E3-EBA8-42D1-8FF8-0C24F5953A2D}" destId="{423F1697-A367-4D3A-8F41-06E087A6EF01}" srcOrd="1" destOrd="0" presId="urn:microsoft.com/office/officeart/2005/8/layout/lProcess2"/>
    <dgm:cxn modelId="{C163841A-AD72-4EA7-B792-3BE5FF1D50DD}" srcId="{E769429D-0C5D-4754-972D-1D23BC442722}" destId="{5719D2BF-EA68-4F77-9949-47FA9C24657D}" srcOrd="2" destOrd="0" parTransId="{B3A4C37E-63CC-4FEA-BF66-B43D9BDE4FD5}" sibTransId="{9F6BEB5C-4281-45C3-8394-8111F9317741}"/>
    <dgm:cxn modelId="{BE90EE1B-1A13-4D62-B69E-91BD41EC37D3}" srcId="{E769429D-0C5D-4754-972D-1D23BC442722}" destId="{FEC222E3-EBA8-42D1-8FF8-0C24F5953A2D}" srcOrd="1" destOrd="0" parTransId="{70FA2ADA-1EE1-46FE-9E37-B9EE9CB2612E}" sibTransId="{1393D6B5-30B4-4E4E-A624-380A1752AA63}"/>
    <dgm:cxn modelId="{5CF00E1F-EDF4-4289-A5A4-146F2E12E551}" type="presOf" srcId="{F2568DDF-63A6-412B-8813-0859BBC551D7}" destId="{88D3CD08-6C02-4D1E-AFA8-9F88304EE241}" srcOrd="0" destOrd="0" presId="urn:microsoft.com/office/officeart/2005/8/layout/lProcess2"/>
    <dgm:cxn modelId="{B56D1826-FF24-41A9-9B85-E12E80146DF2}" srcId="{6F40583A-006E-4C5F-B377-F7E0C33E780D}" destId="{896689E2-4DDA-4670-8CF0-13DF87126B4E}" srcOrd="4" destOrd="0" parTransId="{4CBECE98-1FED-47F0-8131-73FD00FA53A7}" sibTransId="{43AE08BA-9B7E-4F02-83B8-D8D528F2D680}"/>
    <dgm:cxn modelId="{7593B526-D7AD-47CA-8040-9454FD2FC7D7}" type="presOf" srcId="{35F39637-0F01-433F-BEC8-BB5084D4E238}" destId="{80D52767-855F-4469-9C1E-304A6A8490D6}" srcOrd="0" destOrd="0" presId="urn:microsoft.com/office/officeart/2005/8/layout/lProcess2"/>
    <dgm:cxn modelId="{D489AE2E-F1B1-4BBE-A0B7-14395411136D}" srcId="{E769429D-0C5D-4754-972D-1D23BC442722}" destId="{6F40583A-006E-4C5F-B377-F7E0C33E780D}" srcOrd="0" destOrd="0" parTransId="{858E221A-E309-46DB-B107-1CBB15175B0B}" sibTransId="{15591571-10E2-4324-8AC6-BB6C0C9E113E}"/>
    <dgm:cxn modelId="{C16C852F-4262-42A5-B6CF-9B94D8600C01}" type="presOf" srcId="{E769429D-0C5D-4754-972D-1D23BC442722}" destId="{0AF25F27-665B-4B9A-B45F-E3AAA6EF75BB}" srcOrd="0" destOrd="0" presId="urn:microsoft.com/office/officeart/2005/8/layout/lProcess2"/>
    <dgm:cxn modelId="{E9DBBA33-34D1-44C3-86CC-5A49189563C4}" type="presOf" srcId="{87D8723A-F4C5-4566-9AD7-3656C3220855}" destId="{8EDB5501-BA37-44C2-877D-83FB67E76263}" srcOrd="0" destOrd="0" presId="urn:microsoft.com/office/officeart/2005/8/layout/lProcess2"/>
    <dgm:cxn modelId="{830D0A39-4711-4A7D-A9B4-EF97097D6125}" type="presOf" srcId="{200B07A9-270D-4132-8124-15CD17B13FC1}" destId="{ED534F69-5FF7-4151-94E0-0DB1ADAC45AA}" srcOrd="0" destOrd="0" presId="urn:microsoft.com/office/officeart/2005/8/layout/lProcess2"/>
    <dgm:cxn modelId="{5A970849-1F50-4317-9979-3CE97E27FCE0}" srcId="{9DF5A92B-B4BA-41FA-A7C8-34C7C9E29954}" destId="{6F2FD882-9B15-436D-890B-BE85E4300EB1}" srcOrd="2" destOrd="0" parTransId="{8497EC6A-7697-44B1-A567-06116191F01F}" sibTransId="{155D1C3C-4CEA-4B93-BA4B-589C022E9A93}"/>
    <dgm:cxn modelId="{EE47054A-C773-4AAF-9501-D51D172A805B}" type="presOf" srcId="{8B60A2E5-C098-4273-B38B-E9B91308CE24}" destId="{ED387F2C-CF0A-446E-8E99-AED342AA237C}" srcOrd="0" destOrd="0" presId="urn:microsoft.com/office/officeart/2005/8/layout/lProcess2"/>
    <dgm:cxn modelId="{C3D04D6E-0305-4836-A1C7-6FE6DB1C52FF}" srcId="{5719D2BF-EA68-4F77-9949-47FA9C24657D}" destId="{7ADAAF91-2D5C-474F-8A95-937CADBC7993}" srcOrd="2" destOrd="0" parTransId="{9AA3D05E-4753-443B-84D1-C515FB771085}" sibTransId="{3F8C5512-3657-4979-BDDD-3787D675155D}"/>
    <dgm:cxn modelId="{5F13B771-0FE6-47DD-AFE9-DBE40620AC53}" type="presOf" srcId="{DD6E666B-9F66-435A-8CB7-E28895285E92}" destId="{9E7010BB-85FF-4DC8-928C-28D698DB0822}" srcOrd="0" destOrd="0" presId="urn:microsoft.com/office/officeart/2005/8/layout/lProcess2"/>
    <dgm:cxn modelId="{D7ECD052-17CF-438E-A9BA-BF47F5103851}" type="presOf" srcId="{92075175-0FA5-49AA-BD20-DE110FFD989B}" destId="{C0456A7A-3F20-43CD-869C-7CE94A1B79B7}" srcOrd="0" destOrd="0" presId="urn:microsoft.com/office/officeart/2005/8/layout/lProcess2"/>
    <dgm:cxn modelId="{657BEA52-A4B9-4132-91FA-DAB53E7B1270}" srcId="{5719D2BF-EA68-4F77-9949-47FA9C24657D}" destId="{779D2DD5-39BA-4E48-A5D4-52E800FE5919}" srcOrd="4" destOrd="0" parTransId="{40A7AFB2-2B82-4FB0-BE39-90F8CF82F4C2}" sibTransId="{70AD1988-2DF5-46F7-8D12-23E39550D1E3}"/>
    <dgm:cxn modelId="{BED14656-E9F6-4866-B73B-B6A90834BCCB}" type="presOf" srcId="{5719D2BF-EA68-4F77-9949-47FA9C24657D}" destId="{434668B6-182D-402D-912A-0A0129D54FED}" srcOrd="1" destOrd="0" presId="urn:microsoft.com/office/officeart/2005/8/layout/lProcess2"/>
    <dgm:cxn modelId="{348C6F56-6111-4938-A449-E4A7CAA2DFA3}" srcId="{5719D2BF-EA68-4F77-9949-47FA9C24657D}" destId="{87D8723A-F4C5-4566-9AD7-3656C3220855}" srcOrd="5" destOrd="0" parTransId="{5FEE2007-5E44-4418-B755-3A7376C29095}" sibTransId="{B61D3825-FE24-4E58-B536-78D1D370D435}"/>
    <dgm:cxn modelId="{CAA3E477-4141-4D79-8553-8EEBC8445036}" srcId="{6F40583A-006E-4C5F-B377-F7E0C33E780D}" destId="{200B07A9-270D-4132-8124-15CD17B13FC1}" srcOrd="3" destOrd="0" parTransId="{12B69C79-9712-46DA-ABF3-BA912F7BB154}" sibTransId="{C72653FB-BC7B-44DB-8560-8822715ABC87}"/>
    <dgm:cxn modelId="{080C9558-F6D9-4A7A-9AA8-7CF611C3B0C0}" type="presOf" srcId="{61FE21F2-270B-417A-8FE2-856CF3132099}" destId="{95477273-2016-4154-B0C9-1735361CD168}" srcOrd="0" destOrd="0" presId="urn:microsoft.com/office/officeart/2005/8/layout/lProcess2"/>
    <dgm:cxn modelId="{FC46CC78-1CC4-43FF-A3B8-21C6DCD6FAF9}" type="presOf" srcId="{7ADAAF91-2D5C-474F-8A95-937CADBC7993}" destId="{0981993D-4B63-4622-B452-0ACD6EA455FE}" srcOrd="0" destOrd="0" presId="urn:microsoft.com/office/officeart/2005/8/layout/lProcess2"/>
    <dgm:cxn modelId="{3EB49079-DF4E-4C60-A6A5-3EE720968E91}" type="presOf" srcId="{BE94983C-D449-47F5-974A-25B1881E8202}" destId="{21ED1E4D-0FD7-4C20-A90F-1A269557BF3B}" srcOrd="0" destOrd="0" presId="urn:microsoft.com/office/officeart/2005/8/layout/lProcess2"/>
    <dgm:cxn modelId="{625CC559-3381-42F5-B4C0-3535864D9AD0}" srcId="{6F40583A-006E-4C5F-B377-F7E0C33E780D}" destId="{BF9DE04E-B7FD-48AB-85EF-841460B88ED4}" srcOrd="6" destOrd="0" parTransId="{8DDB670B-BF1E-49B2-8D6B-4A5FB59318D7}" sibTransId="{FE613F44-BC04-4F7B-9ECE-B604DEB48DED}"/>
    <dgm:cxn modelId="{7133117E-EBE5-498C-9D2B-6503EE90D84D}" type="presOf" srcId="{1ED26F11-BB01-4B7F-88AE-95F36F78E5C8}" destId="{DC42C064-93DB-4F40-A98E-3B18C398662F}" srcOrd="0" destOrd="0" presId="urn:microsoft.com/office/officeart/2005/8/layout/lProcess2"/>
    <dgm:cxn modelId="{3D1DDE7F-8344-4366-8DE2-12DBD0B92967}" type="presOf" srcId="{F247E440-5A4F-4E41-B2A0-1B10041AD7BA}" destId="{B0097895-263F-4E42-A80F-FCF7F6261B2E}" srcOrd="0" destOrd="0" presId="urn:microsoft.com/office/officeart/2005/8/layout/lProcess2"/>
    <dgm:cxn modelId="{B0A33B8E-DE93-4E81-9A98-B8C10F6F5146}" srcId="{6F40583A-006E-4C5F-B377-F7E0C33E780D}" destId="{BE94983C-D449-47F5-974A-25B1881E8202}" srcOrd="5" destOrd="0" parTransId="{E596024E-23FE-4598-BF28-C70DFDDDF920}" sibTransId="{8952D87D-C3F0-4F4E-AFF7-718D8B7EA4E6}"/>
    <dgm:cxn modelId="{C0C3078F-8DEB-4038-8626-2999B4C02E65}" type="presOf" srcId="{5719D2BF-EA68-4F77-9949-47FA9C24657D}" destId="{62451EB2-7300-444B-829D-20CB95527C0B}" srcOrd="0" destOrd="0" presId="urn:microsoft.com/office/officeart/2005/8/layout/lProcess2"/>
    <dgm:cxn modelId="{3EFBF090-459F-4DA6-B3E9-5896C65E6083}" srcId="{6F40583A-006E-4C5F-B377-F7E0C33E780D}" destId="{92075175-0FA5-49AA-BD20-DE110FFD989B}" srcOrd="2" destOrd="0" parTransId="{18F24AC3-6347-4B26-A427-3267666E07E6}" sibTransId="{CB872317-19A9-4AF0-AE1F-64AE35F28E2A}"/>
    <dgm:cxn modelId="{9BCFB694-1F00-4C26-B03A-C9DC7DCDB270}" type="presOf" srcId="{6F40583A-006E-4C5F-B377-F7E0C33E780D}" destId="{5961051E-C790-48BE-8439-8EBF54D57D0A}" srcOrd="0" destOrd="0" presId="urn:microsoft.com/office/officeart/2005/8/layout/lProcess2"/>
    <dgm:cxn modelId="{E6C2809B-6105-4D0E-A09F-808FFADA6C91}" type="presOf" srcId="{A4602A78-BE42-418D-8056-784586BF0D33}" destId="{FA30E3D8-86BC-4362-8B9B-77D487C35FE8}" srcOrd="0" destOrd="0" presId="urn:microsoft.com/office/officeart/2005/8/layout/lProcess2"/>
    <dgm:cxn modelId="{E855129C-1B63-4587-AECF-975034348A1F}" type="presOf" srcId="{6E32099C-189F-4736-9502-C435A10F3EEB}" destId="{B4118769-C70C-407B-8D02-0E1702F6A1DD}" srcOrd="0" destOrd="0" presId="urn:microsoft.com/office/officeart/2005/8/layout/lProcess2"/>
    <dgm:cxn modelId="{B3DF30A2-0D41-4C52-BFC7-21DD0E200423}" srcId="{5719D2BF-EA68-4F77-9949-47FA9C24657D}" destId="{1ED26F11-BB01-4B7F-88AE-95F36F78E5C8}" srcOrd="7" destOrd="0" parTransId="{F68E3970-4CAB-42EB-994C-BB72A79F2D2C}" sibTransId="{CD9774C3-AA36-4194-B8E4-1F9D1B8A56FF}"/>
    <dgm:cxn modelId="{207D6BA2-3989-4294-B936-747FDA52D8B5}" type="presOf" srcId="{ACD894D1-F5DF-4C2B-BE24-7628237FCF21}" destId="{BF906365-EDC1-4E5C-A352-8A59BBA993FD}" srcOrd="0" destOrd="0" presId="urn:microsoft.com/office/officeart/2005/8/layout/lProcess2"/>
    <dgm:cxn modelId="{A94E9CB1-355F-4422-8E01-7619C8C77792}" srcId="{5719D2BF-EA68-4F77-9949-47FA9C24657D}" destId="{F2568DDF-63A6-412B-8813-0859BBC551D7}" srcOrd="3" destOrd="0" parTransId="{D8D28D58-C0C9-4E8E-8E4F-53D786E66C5B}" sibTransId="{06BD382C-652E-4B3C-8DBC-B0080665B9E3}"/>
    <dgm:cxn modelId="{CFBAFDB4-BDCA-4BD0-93E9-6E89760371E1}" type="presOf" srcId="{896689E2-4DDA-4670-8CF0-13DF87126B4E}" destId="{CCF49527-E62E-41EF-BEF7-30BF576C9696}" srcOrd="0" destOrd="0" presId="urn:microsoft.com/office/officeart/2005/8/layout/lProcess2"/>
    <dgm:cxn modelId="{44FE27B5-D5A2-4D4E-A710-AD2185EB282C}" srcId="{9DF5A92B-B4BA-41FA-A7C8-34C7C9E29954}" destId="{CEA99EA3-DF7F-4B4A-B64E-60F20B806B62}" srcOrd="0" destOrd="0" parTransId="{6687851E-BEBB-4DBF-A253-B06AC5EE98E9}" sibTransId="{94466EBF-4C93-4ACB-B89A-163441B1DC92}"/>
    <dgm:cxn modelId="{100A87B8-D3F0-4C81-BDE1-1623215866B2}" type="presOf" srcId="{9DF5A92B-B4BA-41FA-A7C8-34C7C9E29954}" destId="{B6A6F425-ADE4-4A4E-A04E-6CE27079DA64}" srcOrd="0" destOrd="0" presId="urn:microsoft.com/office/officeart/2005/8/layout/lProcess2"/>
    <dgm:cxn modelId="{6D48D5C2-DCF9-4A4E-AF54-96083292313C}" srcId="{E769429D-0C5D-4754-972D-1D23BC442722}" destId="{9DF5A92B-B4BA-41FA-A7C8-34C7C9E29954}" srcOrd="3" destOrd="0" parTransId="{75738521-2E65-4198-BBDE-BCD944419092}" sibTransId="{FFB0E9D9-0E0B-47C5-B7C8-79784D4373C9}"/>
    <dgm:cxn modelId="{5716F6CA-BCC1-4CFB-856E-6FC4AD723932}" srcId="{FEC222E3-EBA8-42D1-8FF8-0C24F5953A2D}" destId="{7C2E402F-F670-4857-A240-68D2F666EC4C}" srcOrd="2" destOrd="0" parTransId="{5AFB2ACB-1638-4FAE-AAAE-B177431BE551}" sibTransId="{3FF6770E-C463-41E8-B0DE-C750817AC6D6}"/>
    <dgm:cxn modelId="{3FC0C0CD-A0DC-4C01-917E-1B69D7899D25}" srcId="{5719D2BF-EA68-4F77-9949-47FA9C24657D}" destId="{A80681F9-BF01-4628-B00C-445E4AF17C4C}" srcOrd="1" destOrd="0" parTransId="{E23F8C83-4D53-4C28-9994-75836BD71525}" sibTransId="{9B9CCE3D-6682-4CBA-BE0B-6EDA9FB4BBF8}"/>
    <dgm:cxn modelId="{511E2ED2-FB94-4F70-A92D-954016EB58A1}" srcId="{5719D2BF-EA68-4F77-9949-47FA9C24657D}" destId="{35F39637-0F01-433F-BEC8-BB5084D4E238}" srcOrd="0" destOrd="0" parTransId="{D590FBF5-B0DF-44F6-8A28-75614A02D35B}" sibTransId="{6D2C8ADD-66FA-457F-B4BF-9283A6948BE4}"/>
    <dgm:cxn modelId="{447EA4D2-2DB4-4ADB-8226-42CB23C9F6C6}" type="presOf" srcId="{A80681F9-BF01-4628-B00C-445E4AF17C4C}" destId="{C4290A84-76F8-4085-AD22-4996CE48D6F3}" srcOrd="0" destOrd="0" presId="urn:microsoft.com/office/officeart/2005/8/layout/lProcess2"/>
    <dgm:cxn modelId="{D7AF8AD4-8D60-4509-9B6F-BA0DB37CAEBB}" srcId="{6F40583A-006E-4C5F-B377-F7E0C33E780D}" destId="{ACD894D1-F5DF-4C2B-BE24-7628237FCF21}" srcOrd="0" destOrd="0" parTransId="{AA470E83-74C2-4857-B90A-ED380825D83B}" sibTransId="{978270DE-B446-409B-B466-285A8D9256D1}"/>
    <dgm:cxn modelId="{478497D4-4FFA-48E6-9DCF-00CA200FBE19}" type="presOf" srcId="{CEA99EA3-DF7F-4B4A-B64E-60F20B806B62}" destId="{64EB06CB-62B5-4A72-BA74-DC8404897D60}" srcOrd="0" destOrd="0" presId="urn:microsoft.com/office/officeart/2005/8/layout/lProcess2"/>
    <dgm:cxn modelId="{705D69D6-E587-40C3-9324-6BBE7A839CAB}" srcId="{FEC222E3-EBA8-42D1-8FF8-0C24F5953A2D}" destId="{74DE8A15-467E-4F85-A3A7-FF77914A0769}" srcOrd="1" destOrd="0" parTransId="{F68FAE3F-7222-42BA-9AA9-BB002D359C1C}" sibTransId="{BF09DB27-A097-4AF7-B617-42066D6B210E}"/>
    <dgm:cxn modelId="{985B04E0-6F79-4D86-B159-1007A1588987}" srcId="{9DF5A92B-B4BA-41FA-A7C8-34C7C9E29954}" destId="{F247E440-5A4F-4E41-B2A0-1B10041AD7BA}" srcOrd="3" destOrd="0" parTransId="{AF085283-5862-481E-A6C1-45FA7D59CD26}" sibTransId="{4D997AAD-F7F6-41D8-92F2-65E151091DA5}"/>
    <dgm:cxn modelId="{B4CA86E0-4C9D-4213-BD6A-082E1F14374E}" srcId="{6F40583A-006E-4C5F-B377-F7E0C33E780D}" destId="{DD6E666B-9F66-435A-8CB7-E28895285E92}" srcOrd="7" destOrd="0" parTransId="{3BB90BEA-F67A-4CA5-B0FB-44ED05C4BC1F}" sibTransId="{07D68507-E1CC-4196-BBB2-AD18DB20E3BE}"/>
    <dgm:cxn modelId="{9F81DEE1-8707-4DCA-9F40-E75AE4CA33BE}" type="presOf" srcId="{FEC222E3-EBA8-42D1-8FF8-0C24F5953A2D}" destId="{CC080EF9-9673-45BB-AF52-A9D117C7D5C2}" srcOrd="0" destOrd="0" presId="urn:microsoft.com/office/officeart/2005/8/layout/lProcess2"/>
    <dgm:cxn modelId="{CC7190E3-0C0A-44D3-BF1C-9E348B4E090D}" type="presOf" srcId="{74DE8A15-467E-4F85-A3A7-FF77914A0769}" destId="{F0EB6EB4-5AEE-408A-A25C-80FD95044EBC}" srcOrd="0" destOrd="0" presId="urn:microsoft.com/office/officeart/2005/8/layout/lProcess2"/>
    <dgm:cxn modelId="{FDF436EC-03E8-472C-87D6-50A980E3B441}" type="presOf" srcId="{9DF5A92B-B4BA-41FA-A7C8-34C7C9E29954}" destId="{BCF11BC1-B5A9-4F4F-829A-AD66FD311AF9}" srcOrd="1" destOrd="0" presId="urn:microsoft.com/office/officeart/2005/8/layout/lProcess2"/>
    <dgm:cxn modelId="{EEF05CF1-1F7B-4710-91AC-3FE9C778C619}" srcId="{FEC222E3-EBA8-42D1-8FF8-0C24F5953A2D}" destId="{61FE21F2-270B-417A-8FE2-856CF3132099}" srcOrd="0" destOrd="0" parTransId="{4F2F97D0-4E9B-472C-A870-39A282C0F5A1}" sibTransId="{2734C620-D1E8-4C35-89B8-12B8B9AC7D1D}"/>
    <dgm:cxn modelId="{2396EBF5-6213-47E9-B56D-8A988A511198}" type="presOf" srcId="{6F40583A-006E-4C5F-B377-F7E0C33E780D}" destId="{4D695BB4-3F1B-446A-8132-219D7992EA95}" srcOrd="1" destOrd="0" presId="urn:microsoft.com/office/officeart/2005/8/layout/lProcess2"/>
    <dgm:cxn modelId="{C3C39BF6-7DAF-4F0A-949B-07757EE81695}" srcId="{6F40583A-006E-4C5F-B377-F7E0C33E780D}" destId="{8B60A2E5-C098-4273-B38B-E9B91308CE24}" srcOrd="1" destOrd="0" parTransId="{E862AEF1-6950-45CD-AA34-52CE0C010E3E}" sibTransId="{C37EA916-FE0F-43D3-86F3-32CD9AC481A8}"/>
    <dgm:cxn modelId="{F14DF4ED-B854-4589-A1B4-53EF30BEDF71}" type="presParOf" srcId="{0AF25F27-665B-4B9A-B45F-E3AAA6EF75BB}" destId="{30B0825B-8F94-4F2D-8C7C-5FA76465E405}" srcOrd="0" destOrd="0" presId="urn:microsoft.com/office/officeart/2005/8/layout/lProcess2"/>
    <dgm:cxn modelId="{96CC794D-71E1-4AF1-BA03-70ED2802F0B9}" type="presParOf" srcId="{30B0825B-8F94-4F2D-8C7C-5FA76465E405}" destId="{5961051E-C790-48BE-8439-8EBF54D57D0A}" srcOrd="0" destOrd="0" presId="urn:microsoft.com/office/officeart/2005/8/layout/lProcess2"/>
    <dgm:cxn modelId="{E2B7863D-0D12-4EDD-B785-21D977373C1C}" type="presParOf" srcId="{30B0825B-8F94-4F2D-8C7C-5FA76465E405}" destId="{4D695BB4-3F1B-446A-8132-219D7992EA95}" srcOrd="1" destOrd="0" presId="urn:microsoft.com/office/officeart/2005/8/layout/lProcess2"/>
    <dgm:cxn modelId="{4BAB9AD5-B1B2-4994-87EC-BD6C3A686890}" type="presParOf" srcId="{30B0825B-8F94-4F2D-8C7C-5FA76465E405}" destId="{3F8BC1C2-9E16-46D1-80AF-FFB95A603CD6}" srcOrd="2" destOrd="0" presId="urn:microsoft.com/office/officeart/2005/8/layout/lProcess2"/>
    <dgm:cxn modelId="{7E64104C-C903-42F8-89FC-C0D70E6A1831}" type="presParOf" srcId="{3F8BC1C2-9E16-46D1-80AF-FFB95A603CD6}" destId="{22EFFC3B-7453-4986-A76E-FBBD0921A35F}" srcOrd="0" destOrd="0" presId="urn:microsoft.com/office/officeart/2005/8/layout/lProcess2"/>
    <dgm:cxn modelId="{C2437762-598A-4EB3-BC44-08D2D30419F7}" type="presParOf" srcId="{22EFFC3B-7453-4986-A76E-FBBD0921A35F}" destId="{BF906365-EDC1-4E5C-A352-8A59BBA993FD}" srcOrd="0" destOrd="0" presId="urn:microsoft.com/office/officeart/2005/8/layout/lProcess2"/>
    <dgm:cxn modelId="{D7B00696-C916-45AB-AF25-0AFF0E1DD501}" type="presParOf" srcId="{22EFFC3B-7453-4986-A76E-FBBD0921A35F}" destId="{7D929E8F-3303-47CF-BC35-EEC28C83A728}" srcOrd="1" destOrd="0" presId="urn:microsoft.com/office/officeart/2005/8/layout/lProcess2"/>
    <dgm:cxn modelId="{69C63EA0-736D-44CC-A88C-23D743EB8AE8}" type="presParOf" srcId="{22EFFC3B-7453-4986-A76E-FBBD0921A35F}" destId="{ED387F2C-CF0A-446E-8E99-AED342AA237C}" srcOrd="2" destOrd="0" presId="urn:microsoft.com/office/officeart/2005/8/layout/lProcess2"/>
    <dgm:cxn modelId="{EA586790-4C0C-466F-A270-6B9E3101B8D5}" type="presParOf" srcId="{22EFFC3B-7453-4986-A76E-FBBD0921A35F}" destId="{2DE5C765-5C28-445C-A8CA-17190ED7BF67}" srcOrd="3" destOrd="0" presId="urn:microsoft.com/office/officeart/2005/8/layout/lProcess2"/>
    <dgm:cxn modelId="{4BF9888C-937A-49F7-A70E-1178B14EA642}" type="presParOf" srcId="{22EFFC3B-7453-4986-A76E-FBBD0921A35F}" destId="{C0456A7A-3F20-43CD-869C-7CE94A1B79B7}" srcOrd="4" destOrd="0" presId="urn:microsoft.com/office/officeart/2005/8/layout/lProcess2"/>
    <dgm:cxn modelId="{55D812F9-6A2C-48FD-ADEF-215C7D0A1D18}" type="presParOf" srcId="{22EFFC3B-7453-4986-A76E-FBBD0921A35F}" destId="{F5167A82-4470-4179-B79C-0FB5AD576E11}" srcOrd="5" destOrd="0" presId="urn:microsoft.com/office/officeart/2005/8/layout/lProcess2"/>
    <dgm:cxn modelId="{9CEBCD03-48F1-49E1-B942-5486910F820C}" type="presParOf" srcId="{22EFFC3B-7453-4986-A76E-FBBD0921A35F}" destId="{ED534F69-5FF7-4151-94E0-0DB1ADAC45AA}" srcOrd="6" destOrd="0" presId="urn:microsoft.com/office/officeart/2005/8/layout/lProcess2"/>
    <dgm:cxn modelId="{1DA87C6E-70BC-4620-86AA-8B0287DF78C2}" type="presParOf" srcId="{22EFFC3B-7453-4986-A76E-FBBD0921A35F}" destId="{D7F51BC0-2B34-49AB-9C3D-09E788425E8E}" srcOrd="7" destOrd="0" presId="urn:microsoft.com/office/officeart/2005/8/layout/lProcess2"/>
    <dgm:cxn modelId="{B051BE8A-1070-4BC1-84F8-F2C7FC57DA27}" type="presParOf" srcId="{22EFFC3B-7453-4986-A76E-FBBD0921A35F}" destId="{CCF49527-E62E-41EF-BEF7-30BF576C9696}" srcOrd="8" destOrd="0" presId="urn:microsoft.com/office/officeart/2005/8/layout/lProcess2"/>
    <dgm:cxn modelId="{C1E7D5E6-9FDC-4A0D-B03B-AF365D653337}" type="presParOf" srcId="{22EFFC3B-7453-4986-A76E-FBBD0921A35F}" destId="{CF1A8198-3662-4B3E-8CB3-431FA3422067}" srcOrd="9" destOrd="0" presId="urn:microsoft.com/office/officeart/2005/8/layout/lProcess2"/>
    <dgm:cxn modelId="{92D7C5C9-5100-4B3B-85B2-D5EC0952CEE5}" type="presParOf" srcId="{22EFFC3B-7453-4986-A76E-FBBD0921A35F}" destId="{21ED1E4D-0FD7-4C20-A90F-1A269557BF3B}" srcOrd="10" destOrd="0" presId="urn:microsoft.com/office/officeart/2005/8/layout/lProcess2"/>
    <dgm:cxn modelId="{9567B270-D8BF-40B2-A15A-CEDB5AB576BE}" type="presParOf" srcId="{22EFFC3B-7453-4986-A76E-FBBD0921A35F}" destId="{B73275CE-8040-4870-8146-785232F3D937}" srcOrd="11" destOrd="0" presId="urn:microsoft.com/office/officeart/2005/8/layout/lProcess2"/>
    <dgm:cxn modelId="{334D5F26-A525-4233-9507-5C27EF1003D2}" type="presParOf" srcId="{22EFFC3B-7453-4986-A76E-FBBD0921A35F}" destId="{66FE9488-9066-4ECA-B582-A0EA2C677318}" srcOrd="12" destOrd="0" presId="urn:microsoft.com/office/officeart/2005/8/layout/lProcess2"/>
    <dgm:cxn modelId="{EBA8F5A5-7DDA-4766-8D6E-71413D10716E}" type="presParOf" srcId="{22EFFC3B-7453-4986-A76E-FBBD0921A35F}" destId="{713A8BD5-06E2-475D-BB2C-C4488D719BA5}" srcOrd="13" destOrd="0" presId="urn:microsoft.com/office/officeart/2005/8/layout/lProcess2"/>
    <dgm:cxn modelId="{F8E54356-58F0-4346-A001-41EDA646DDD7}" type="presParOf" srcId="{22EFFC3B-7453-4986-A76E-FBBD0921A35F}" destId="{9E7010BB-85FF-4DC8-928C-28D698DB0822}" srcOrd="14" destOrd="0" presId="urn:microsoft.com/office/officeart/2005/8/layout/lProcess2"/>
    <dgm:cxn modelId="{34E333E1-48F3-4ECF-8E74-0B58BAD5F083}" type="presParOf" srcId="{0AF25F27-665B-4B9A-B45F-E3AAA6EF75BB}" destId="{F44CC3DB-8B2C-4876-9B17-F4F070C39AB8}" srcOrd="1" destOrd="0" presId="urn:microsoft.com/office/officeart/2005/8/layout/lProcess2"/>
    <dgm:cxn modelId="{ED55BA49-9F71-4A7D-A89D-5C2FEF8DF1E1}" type="presParOf" srcId="{0AF25F27-665B-4B9A-B45F-E3AAA6EF75BB}" destId="{78D41060-3441-485A-B2DD-D06091DACA1C}" srcOrd="2" destOrd="0" presId="urn:microsoft.com/office/officeart/2005/8/layout/lProcess2"/>
    <dgm:cxn modelId="{44B7A989-A7DA-4F89-8358-9DEB7DF520F4}" type="presParOf" srcId="{78D41060-3441-485A-B2DD-D06091DACA1C}" destId="{CC080EF9-9673-45BB-AF52-A9D117C7D5C2}" srcOrd="0" destOrd="0" presId="urn:microsoft.com/office/officeart/2005/8/layout/lProcess2"/>
    <dgm:cxn modelId="{27FA399A-8B6F-4F4A-ADDD-0220D4F0C7D8}" type="presParOf" srcId="{78D41060-3441-485A-B2DD-D06091DACA1C}" destId="{423F1697-A367-4D3A-8F41-06E087A6EF01}" srcOrd="1" destOrd="0" presId="urn:microsoft.com/office/officeart/2005/8/layout/lProcess2"/>
    <dgm:cxn modelId="{BACE5AD5-1F7E-4361-A0FC-1AB242E24296}" type="presParOf" srcId="{78D41060-3441-485A-B2DD-D06091DACA1C}" destId="{B697292C-CDE1-41A1-A4DD-27027B1A94D0}" srcOrd="2" destOrd="0" presId="urn:microsoft.com/office/officeart/2005/8/layout/lProcess2"/>
    <dgm:cxn modelId="{F2380D8D-74A0-4CC4-A165-27A68218D8A3}" type="presParOf" srcId="{B697292C-CDE1-41A1-A4DD-27027B1A94D0}" destId="{20F6AAC7-BD37-4BDB-9FA6-77337E5CA21E}" srcOrd="0" destOrd="0" presId="urn:microsoft.com/office/officeart/2005/8/layout/lProcess2"/>
    <dgm:cxn modelId="{71E63D41-F0B9-4B05-B368-2CE113AE0C6E}" type="presParOf" srcId="{20F6AAC7-BD37-4BDB-9FA6-77337E5CA21E}" destId="{95477273-2016-4154-B0C9-1735361CD168}" srcOrd="0" destOrd="0" presId="urn:microsoft.com/office/officeart/2005/8/layout/lProcess2"/>
    <dgm:cxn modelId="{A620F951-5F7B-4D6D-8229-535D45997490}" type="presParOf" srcId="{20F6AAC7-BD37-4BDB-9FA6-77337E5CA21E}" destId="{389DD389-B87F-4DFD-B4C9-C7805C534D0D}" srcOrd="1" destOrd="0" presId="urn:microsoft.com/office/officeart/2005/8/layout/lProcess2"/>
    <dgm:cxn modelId="{E36EB546-AB33-482E-82EA-67AE82C0F559}" type="presParOf" srcId="{20F6AAC7-BD37-4BDB-9FA6-77337E5CA21E}" destId="{F0EB6EB4-5AEE-408A-A25C-80FD95044EBC}" srcOrd="2" destOrd="0" presId="urn:microsoft.com/office/officeart/2005/8/layout/lProcess2"/>
    <dgm:cxn modelId="{32268A78-9C15-4CA6-B67D-1E621312FD0B}" type="presParOf" srcId="{20F6AAC7-BD37-4BDB-9FA6-77337E5CA21E}" destId="{D052B029-977D-4A9D-AA0B-2C792DF26E8E}" srcOrd="3" destOrd="0" presId="urn:microsoft.com/office/officeart/2005/8/layout/lProcess2"/>
    <dgm:cxn modelId="{37D240E2-679D-4A01-814D-3C91D73743F2}" type="presParOf" srcId="{20F6AAC7-BD37-4BDB-9FA6-77337E5CA21E}" destId="{0C6733C3-6FF2-4021-8E74-20EC7AB7C955}" srcOrd="4" destOrd="0" presId="urn:microsoft.com/office/officeart/2005/8/layout/lProcess2"/>
    <dgm:cxn modelId="{8217B985-6916-47BD-860B-4752E3E37750}" type="presParOf" srcId="{0AF25F27-665B-4B9A-B45F-E3AAA6EF75BB}" destId="{4E29BC76-E53E-4460-B8EE-41414D9AC929}" srcOrd="3" destOrd="0" presId="urn:microsoft.com/office/officeart/2005/8/layout/lProcess2"/>
    <dgm:cxn modelId="{D99250B6-9468-4C46-A352-BB17472F61B3}" type="presParOf" srcId="{0AF25F27-665B-4B9A-B45F-E3AAA6EF75BB}" destId="{EBE9BCC8-66DB-4A2E-AC41-7B3D201E7715}" srcOrd="4" destOrd="0" presId="urn:microsoft.com/office/officeart/2005/8/layout/lProcess2"/>
    <dgm:cxn modelId="{05D12841-33E1-4FB1-A15D-BB11CAB3A2F0}" type="presParOf" srcId="{EBE9BCC8-66DB-4A2E-AC41-7B3D201E7715}" destId="{62451EB2-7300-444B-829D-20CB95527C0B}" srcOrd="0" destOrd="0" presId="urn:microsoft.com/office/officeart/2005/8/layout/lProcess2"/>
    <dgm:cxn modelId="{5B13BBE5-58FB-4417-99E4-51EE9C3899CC}" type="presParOf" srcId="{EBE9BCC8-66DB-4A2E-AC41-7B3D201E7715}" destId="{434668B6-182D-402D-912A-0A0129D54FED}" srcOrd="1" destOrd="0" presId="urn:microsoft.com/office/officeart/2005/8/layout/lProcess2"/>
    <dgm:cxn modelId="{12F84E08-E5AD-45F5-AF48-D3FF92F198FC}" type="presParOf" srcId="{EBE9BCC8-66DB-4A2E-AC41-7B3D201E7715}" destId="{AAEF04E0-2F83-4636-AD04-A48AC0E9632E}" srcOrd="2" destOrd="0" presId="urn:microsoft.com/office/officeart/2005/8/layout/lProcess2"/>
    <dgm:cxn modelId="{3F59FE81-CBE2-445F-B6A7-7C613AF7D1DA}" type="presParOf" srcId="{AAEF04E0-2F83-4636-AD04-A48AC0E9632E}" destId="{A550FD7F-B744-4DBE-8937-766A21D7C29F}" srcOrd="0" destOrd="0" presId="urn:microsoft.com/office/officeart/2005/8/layout/lProcess2"/>
    <dgm:cxn modelId="{9453BCDA-0C3B-4C42-B7E8-F77F6583C289}" type="presParOf" srcId="{A550FD7F-B744-4DBE-8937-766A21D7C29F}" destId="{80D52767-855F-4469-9C1E-304A6A8490D6}" srcOrd="0" destOrd="0" presId="urn:microsoft.com/office/officeart/2005/8/layout/lProcess2"/>
    <dgm:cxn modelId="{77AF3E06-122A-4B88-A827-F96D78F67BB5}" type="presParOf" srcId="{A550FD7F-B744-4DBE-8937-766A21D7C29F}" destId="{23F755EC-A262-4CE2-86E5-BD4B3BF44553}" srcOrd="1" destOrd="0" presId="urn:microsoft.com/office/officeart/2005/8/layout/lProcess2"/>
    <dgm:cxn modelId="{A615B49C-05E8-4A7E-9605-830891221687}" type="presParOf" srcId="{A550FD7F-B744-4DBE-8937-766A21D7C29F}" destId="{C4290A84-76F8-4085-AD22-4996CE48D6F3}" srcOrd="2" destOrd="0" presId="urn:microsoft.com/office/officeart/2005/8/layout/lProcess2"/>
    <dgm:cxn modelId="{308F56AB-4A6B-4174-95D8-7E9D1FE28D06}" type="presParOf" srcId="{A550FD7F-B744-4DBE-8937-766A21D7C29F}" destId="{CC702BF2-043D-41DA-BF23-215E2B78D2F0}" srcOrd="3" destOrd="0" presId="urn:microsoft.com/office/officeart/2005/8/layout/lProcess2"/>
    <dgm:cxn modelId="{9BEEDC45-FD4A-4552-80AE-13E5323EA0A1}" type="presParOf" srcId="{A550FD7F-B744-4DBE-8937-766A21D7C29F}" destId="{0981993D-4B63-4622-B452-0ACD6EA455FE}" srcOrd="4" destOrd="0" presId="urn:microsoft.com/office/officeart/2005/8/layout/lProcess2"/>
    <dgm:cxn modelId="{266DA289-AF5D-44F8-BAD5-31C808280129}" type="presParOf" srcId="{A550FD7F-B744-4DBE-8937-766A21D7C29F}" destId="{A0E9FB5A-C9F3-4217-83CA-CDEA10677D48}" srcOrd="5" destOrd="0" presId="urn:microsoft.com/office/officeart/2005/8/layout/lProcess2"/>
    <dgm:cxn modelId="{768A83EF-7177-4604-BB09-7CB94DAABEF5}" type="presParOf" srcId="{A550FD7F-B744-4DBE-8937-766A21D7C29F}" destId="{88D3CD08-6C02-4D1E-AFA8-9F88304EE241}" srcOrd="6" destOrd="0" presId="urn:microsoft.com/office/officeart/2005/8/layout/lProcess2"/>
    <dgm:cxn modelId="{460BB37E-445E-4997-8CBF-1732E9D01D8C}" type="presParOf" srcId="{A550FD7F-B744-4DBE-8937-766A21D7C29F}" destId="{87F23E29-8FF4-4986-A342-C8D9949A6902}" srcOrd="7" destOrd="0" presId="urn:microsoft.com/office/officeart/2005/8/layout/lProcess2"/>
    <dgm:cxn modelId="{C1AE3C19-6E08-4D73-986A-AC9A2E13D0F8}" type="presParOf" srcId="{A550FD7F-B744-4DBE-8937-766A21D7C29F}" destId="{EB363DCB-0F3A-4C8D-9878-BA472228AA26}" srcOrd="8" destOrd="0" presId="urn:microsoft.com/office/officeart/2005/8/layout/lProcess2"/>
    <dgm:cxn modelId="{72D9F7B0-FC50-4B00-9331-D449D19D68C8}" type="presParOf" srcId="{A550FD7F-B744-4DBE-8937-766A21D7C29F}" destId="{F94EB157-D572-43DB-896A-9930DE42EBC3}" srcOrd="9" destOrd="0" presId="urn:microsoft.com/office/officeart/2005/8/layout/lProcess2"/>
    <dgm:cxn modelId="{6FD7A539-8F46-4ED6-A06D-F275CCC14FB9}" type="presParOf" srcId="{A550FD7F-B744-4DBE-8937-766A21D7C29F}" destId="{8EDB5501-BA37-44C2-877D-83FB67E76263}" srcOrd="10" destOrd="0" presId="urn:microsoft.com/office/officeart/2005/8/layout/lProcess2"/>
    <dgm:cxn modelId="{D58BC082-E514-438E-9CE0-BFA38A9A87AD}" type="presParOf" srcId="{A550FD7F-B744-4DBE-8937-766A21D7C29F}" destId="{BF57EB96-F2B0-4A4E-90EA-AB6740029ED5}" srcOrd="11" destOrd="0" presId="urn:microsoft.com/office/officeart/2005/8/layout/lProcess2"/>
    <dgm:cxn modelId="{2F65C026-EE47-4981-AB4C-84B4490DAEDE}" type="presParOf" srcId="{A550FD7F-B744-4DBE-8937-766A21D7C29F}" destId="{FA30E3D8-86BC-4362-8B9B-77D487C35FE8}" srcOrd="12" destOrd="0" presId="urn:microsoft.com/office/officeart/2005/8/layout/lProcess2"/>
    <dgm:cxn modelId="{6673A5FD-7501-4C25-83B0-93CF5FF66A63}" type="presParOf" srcId="{A550FD7F-B744-4DBE-8937-766A21D7C29F}" destId="{0B84469F-9028-41E4-A974-0FD991EF6D2B}" srcOrd="13" destOrd="0" presId="urn:microsoft.com/office/officeart/2005/8/layout/lProcess2"/>
    <dgm:cxn modelId="{EBC99C21-ABEC-474F-94D1-261D59D72206}" type="presParOf" srcId="{A550FD7F-B744-4DBE-8937-766A21D7C29F}" destId="{DC42C064-93DB-4F40-A98E-3B18C398662F}" srcOrd="14" destOrd="0" presId="urn:microsoft.com/office/officeart/2005/8/layout/lProcess2"/>
    <dgm:cxn modelId="{6ECA91B1-6C8B-48CB-8871-A0AC13824296}" type="presParOf" srcId="{0AF25F27-665B-4B9A-B45F-E3AAA6EF75BB}" destId="{11D98DDA-F07D-4903-85F6-A9E955A0E9DD}" srcOrd="5" destOrd="0" presId="urn:microsoft.com/office/officeart/2005/8/layout/lProcess2"/>
    <dgm:cxn modelId="{5487319F-D361-4E08-BA40-1212A0A03D45}" type="presParOf" srcId="{0AF25F27-665B-4B9A-B45F-E3AAA6EF75BB}" destId="{FADDC94C-84A7-412B-9F00-00450F806B40}" srcOrd="6" destOrd="0" presId="urn:microsoft.com/office/officeart/2005/8/layout/lProcess2"/>
    <dgm:cxn modelId="{A345278C-9E9B-44B7-957B-3C86616ECACB}" type="presParOf" srcId="{FADDC94C-84A7-412B-9F00-00450F806B40}" destId="{B6A6F425-ADE4-4A4E-A04E-6CE27079DA64}" srcOrd="0" destOrd="0" presId="urn:microsoft.com/office/officeart/2005/8/layout/lProcess2"/>
    <dgm:cxn modelId="{C5EDAF21-3258-43B9-93E4-941FE48D2DB7}" type="presParOf" srcId="{FADDC94C-84A7-412B-9F00-00450F806B40}" destId="{BCF11BC1-B5A9-4F4F-829A-AD66FD311AF9}" srcOrd="1" destOrd="0" presId="urn:microsoft.com/office/officeart/2005/8/layout/lProcess2"/>
    <dgm:cxn modelId="{576E7E22-8030-495B-8E81-BD9FE3ED9ABD}" type="presParOf" srcId="{FADDC94C-84A7-412B-9F00-00450F806B40}" destId="{196C6F6A-1946-4EFE-B0B9-C4D4802C3A3D}" srcOrd="2" destOrd="0" presId="urn:microsoft.com/office/officeart/2005/8/layout/lProcess2"/>
    <dgm:cxn modelId="{E8F7B80F-3DAB-4322-B126-E70829ADF3F1}" type="presParOf" srcId="{196C6F6A-1946-4EFE-B0B9-C4D4802C3A3D}" destId="{D55D1248-F6E0-407C-82F2-2F6C38042EF2}" srcOrd="0" destOrd="0" presId="urn:microsoft.com/office/officeart/2005/8/layout/lProcess2"/>
    <dgm:cxn modelId="{3C86D2F6-42B7-4F87-8522-4B67B557DC32}" type="presParOf" srcId="{D55D1248-F6E0-407C-82F2-2F6C38042EF2}" destId="{64EB06CB-62B5-4A72-BA74-DC8404897D60}" srcOrd="0" destOrd="0" presId="urn:microsoft.com/office/officeart/2005/8/layout/lProcess2"/>
    <dgm:cxn modelId="{E13C9A09-CCC0-4CAF-A661-5FD29822BED6}" type="presParOf" srcId="{D55D1248-F6E0-407C-82F2-2F6C38042EF2}" destId="{B2F8F128-6404-4268-85A3-CDB3D4533F5E}" srcOrd="1" destOrd="0" presId="urn:microsoft.com/office/officeart/2005/8/layout/lProcess2"/>
    <dgm:cxn modelId="{AC9C817C-F4D7-4F3B-941D-9291940E0A61}" type="presParOf" srcId="{D55D1248-F6E0-407C-82F2-2F6C38042EF2}" destId="{B4118769-C70C-407B-8D02-0E1702F6A1DD}" srcOrd="2" destOrd="0" presId="urn:microsoft.com/office/officeart/2005/8/layout/lProcess2"/>
    <dgm:cxn modelId="{5D69BBB1-4850-4EE6-A475-625C1C2BE957}" type="presParOf" srcId="{D55D1248-F6E0-407C-82F2-2F6C38042EF2}" destId="{00BF725D-5D88-4C49-87DC-430B06B5527A}" srcOrd="3" destOrd="0" presId="urn:microsoft.com/office/officeart/2005/8/layout/lProcess2"/>
    <dgm:cxn modelId="{94E5F210-CD19-4C1D-9BF5-43E9E47E5D82}" type="presParOf" srcId="{D55D1248-F6E0-407C-82F2-2F6C38042EF2}" destId="{268BA006-FB40-4B28-82E9-31FFF76671C1}" srcOrd="4" destOrd="0" presId="urn:microsoft.com/office/officeart/2005/8/layout/lProcess2"/>
    <dgm:cxn modelId="{DAA0ECC1-7C7E-47B6-87C7-82DA55B10DD6}" type="presParOf" srcId="{D55D1248-F6E0-407C-82F2-2F6C38042EF2}" destId="{975A1738-EB4D-469F-8530-54BAD871D9EB}" srcOrd="5" destOrd="0" presId="urn:microsoft.com/office/officeart/2005/8/layout/lProcess2"/>
    <dgm:cxn modelId="{F7787C10-21D0-4D94-B18E-4D3CD1F9DEA6}" type="presParOf" srcId="{D55D1248-F6E0-407C-82F2-2F6C38042EF2}" destId="{B0097895-263F-4E42-A80F-FCF7F6261B2E}"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2D8BD0-DC85-4101-ABF5-420118D172C9}"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de-DE"/>
        </a:p>
      </dgm:t>
    </dgm:pt>
    <dgm:pt modelId="{FD8693A2-408B-40AD-8A00-FA3B06C064A5}">
      <dgm:prSet phldrT="[Text]"/>
      <dgm:spPr/>
      <dgm:t>
        <a:bodyPr/>
        <a:lstStyle/>
        <a:p>
          <a:r>
            <a:rPr lang="de-DE" dirty="0"/>
            <a:t>Verbesserung internen Datenbankstrukturen und Design</a:t>
          </a:r>
        </a:p>
      </dgm:t>
    </dgm:pt>
    <dgm:pt modelId="{4F302C90-EB14-43A5-A5DD-2C87BAF57E54}" type="parTrans" cxnId="{438B7837-2AAC-4D4E-8E82-660F32877A5E}">
      <dgm:prSet/>
      <dgm:spPr/>
      <dgm:t>
        <a:bodyPr/>
        <a:lstStyle/>
        <a:p>
          <a:endParaRPr lang="de-DE"/>
        </a:p>
      </dgm:t>
    </dgm:pt>
    <dgm:pt modelId="{0D81F78C-38B0-4E06-AC4E-45CFC6DEF77F}" type="sibTrans" cxnId="{438B7837-2AAC-4D4E-8E82-660F32877A5E}">
      <dgm:prSet/>
      <dgm:spPr/>
      <dgm:t>
        <a:bodyPr/>
        <a:lstStyle/>
        <a:p>
          <a:endParaRPr lang="de-DE"/>
        </a:p>
      </dgm:t>
    </dgm:pt>
    <dgm:pt modelId="{A6A409FE-1F0C-4855-83A5-E3428A78B64F}">
      <dgm:prSet phldrT="[Text]"/>
      <dgm:spPr/>
      <dgm:t>
        <a:bodyPr/>
        <a:lstStyle/>
        <a:p>
          <a:r>
            <a:rPr lang="de-DE" dirty="0"/>
            <a:t>Verbesserung Usability und Workflows</a:t>
          </a:r>
        </a:p>
      </dgm:t>
    </dgm:pt>
    <dgm:pt modelId="{224C12B7-B5A5-4C08-B15C-822816706DC4}" type="parTrans" cxnId="{D5D91729-771C-4A62-B958-B99F8767E222}">
      <dgm:prSet/>
      <dgm:spPr/>
      <dgm:t>
        <a:bodyPr/>
        <a:lstStyle/>
        <a:p>
          <a:endParaRPr lang="de-DE"/>
        </a:p>
      </dgm:t>
    </dgm:pt>
    <dgm:pt modelId="{0AFFC840-7A32-4A10-B334-8044674FE501}" type="sibTrans" cxnId="{D5D91729-771C-4A62-B958-B99F8767E222}">
      <dgm:prSet/>
      <dgm:spPr/>
      <dgm:t>
        <a:bodyPr/>
        <a:lstStyle/>
        <a:p>
          <a:endParaRPr lang="de-DE"/>
        </a:p>
      </dgm:t>
    </dgm:pt>
    <dgm:pt modelId="{A891F4C2-6D39-4898-9D56-0A09095FAF9F}">
      <dgm:prSet/>
      <dgm:spPr/>
      <dgm:t>
        <a:bodyPr/>
        <a:lstStyle/>
        <a:p>
          <a:r>
            <a:rPr lang="de-DE" dirty="0"/>
            <a:t>langfristige Datensicherung und kontinuierliche Weiterentwicklung</a:t>
          </a:r>
        </a:p>
      </dgm:t>
    </dgm:pt>
    <dgm:pt modelId="{D9D5927C-FDD0-4C22-98A2-F5806FE52F83}" type="parTrans" cxnId="{6E37B793-3C43-4437-AB7A-8AED6F3C2697}">
      <dgm:prSet/>
      <dgm:spPr/>
      <dgm:t>
        <a:bodyPr/>
        <a:lstStyle/>
        <a:p>
          <a:endParaRPr lang="de-DE"/>
        </a:p>
      </dgm:t>
    </dgm:pt>
    <dgm:pt modelId="{FC4A52FC-6F56-42FD-B309-00350414581F}" type="sibTrans" cxnId="{6E37B793-3C43-4437-AB7A-8AED6F3C2697}">
      <dgm:prSet/>
      <dgm:spPr/>
      <dgm:t>
        <a:bodyPr/>
        <a:lstStyle/>
        <a:p>
          <a:endParaRPr lang="de-DE"/>
        </a:p>
      </dgm:t>
    </dgm:pt>
    <dgm:pt modelId="{4A20501B-6111-4886-828C-B1A81153546B}">
      <dgm:prSet/>
      <dgm:spPr/>
      <dgm:t>
        <a:bodyPr/>
        <a:lstStyle/>
        <a:p>
          <a:r>
            <a:rPr lang="de-DE" dirty="0"/>
            <a:t>Integration weiterer Verwaltungstools</a:t>
          </a:r>
        </a:p>
      </dgm:t>
    </dgm:pt>
    <dgm:pt modelId="{C9204D3D-D5FE-464B-AC9B-39AC24DF7F31}" type="parTrans" cxnId="{35952663-0971-4DD8-9D7D-A9D74C78D140}">
      <dgm:prSet/>
      <dgm:spPr/>
      <dgm:t>
        <a:bodyPr/>
        <a:lstStyle/>
        <a:p>
          <a:endParaRPr lang="de-DE"/>
        </a:p>
      </dgm:t>
    </dgm:pt>
    <dgm:pt modelId="{A3240CF1-F62B-408A-938A-A7DEF016CFD8}" type="sibTrans" cxnId="{35952663-0971-4DD8-9D7D-A9D74C78D140}">
      <dgm:prSet/>
      <dgm:spPr/>
      <dgm:t>
        <a:bodyPr/>
        <a:lstStyle/>
        <a:p>
          <a:endParaRPr lang="de-DE"/>
        </a:p>
      </dgm:t>
    </dgm:pt>
    <dgm:pt modelId="{54FC8E6C-4E29-406B-94A8-18CDABDD1D03}">
      <dgm:prSet phldrT="[Text]"/>
      <dgm:spPr/>
      <dgm:t>
        <a:bodyPr/>
        <a:lstStyle/>
        <a:p>
          <a:r>
            <a:rPr lang="de-DE" dirty="0"/>
            <a:t>Entwicklung weiterer Hilfsmaterialien</a:t>
          </a:r>
        </a:p>
      </dgm:t>
    </dgm:pt>
    <dgm:pt modelId="{0467B6C8-F805-4291-A66D-3456856318A3}" type="parTrans" cxnId="{0EB38537-E192-4DE8-B545-79D5D2AE8C1C}">
      <dgm:prSet/>
      <dgm:spPr/>
      <dgm:t>
        <a:bodyPr/>
        <a:lstStyle/>
        <a:p>
          <a:endParaRPr lang="de-DE"/>
        </a:p>
      </dgm:t>
    </dgm:pt>
    <dgm:pt modelId="{DABD4640-B06E-4100-81D7-5083A639DE90}" type="sibTrans" cxnId="{0EB38537-E192-4DE8-B545-79D5D2AE8C1C}">
      <dgm:prSet/>
      <dgm:spPr/>
      <dgm:t>
        <a:bodyPr/>
        <a:lstStyle/>
        <a:p>
          <a:endParaRPr lang="de-DE"/>
        </a:p>
      </dgm:t>
    </dgm:pt>
    <dgm:pt modelId="{BAF8A61B-F548-4C5D-8A2F-7734E266A945}">
      <dgm:prSet phldrT="[Text]"/>
      <dgm:spPr/>
      <dgm:t>
        <a:bodyPr/>
        <a:lstStyle/>
        <a:p>
          <a:r>
            <a:rPr lang="de-DE" dirty="0"/>
            <a:t>Sensibilisierung für Qualität der Daten</a:t>
          </a:r>
        </a:p>
      </dgm:t>
    </dgm:pt>
    <dgm:pt modelId="{CFB6AFBF-F6E9-43F4-AC89-0ADA00EB0BBA}" type="parTrans" cxnId="{A10B0F15-286D-4797-B8B6-C40ABCA58BFC}">
      <dgm:prSet/>
      <dgm:spPr/>
      <dgm:t>
        <a:bodyPr/>
        <a:lstStyle/>
        <a:p>
          <a:endParaRPr lang="de-DE"/>
        </a:p>
      </dgm:t>
    </dgm:pt>
    <dgm:pt modelId="{DBCF851B-5755-44F1-8F70-6A7EFCC738BA}" type="sibTrans" cxnId="{A10B0F15-286D-4797-B8B6-C40ABCA58BFC}">
      <dgm:prSet/>
      <dgm:spPr/>
      <dgm:t>
        <a:bodyPr/>
        <a:lstStyle/>
        <a:p>
          <a:endParaRPr lang="de-DE"/>
        </a:p>
      </dgm:t>
    </dgm:pt>
    <dgm:pt modelId="{AD7672F8-8136-456B-BBCE-AF6537E07DBA}" type="pres">
      <dgm:prSet presAssocID="{4E2D8BD0-DC85-4101-ABF5-420118D172C9}" presName="Name0" presStyleCnt="0">
        <dgm:presLayoutVars>
          <dgm:chMax val="7"/>
          <dgm:chPref val="7"/>
          <dgm:dir/>
        </dgm:presLayoutVars>
      </dgm:prSet>
      <dgm:spPr/>
    </dgm:pt>
    <dgm:pt modelId="{D6A70E54-A0D5-4242-A803-577AC2624BC6}" type="pres">
      <dgm:prSet presAssocID="{4E2D8BD0-DC85-4101-ABF5-420118D172C9}" presName="Name1" presStyleCnt="0"/>
      <dgm:spPr/>
    </dgm:pt>
    <dgm:pt modelId="{A9DF6C6C-0FEA-4D9A-A4EC-CF047D9F68FC}" type="pres">
      <dgm:prSet presAssocID="{4E2D8BD0-DC85-4101-ABF5-420118D172C9}" presName="cycle" presStyleCnt="0"/>
      <dgm:spPr/>
    </dgm:pt>
    <dgm:pt modelId="{5ACD911D-D7D6-4DDC-8544-9CA4446F29D3}" type="pres">
      <dgm:prSet presAssocID="{4E2D8BD0-DC85-4101-ABF5-420118D172C9}" presName="srcNode" presStyleLbl="node1" presStyleIdx="0" presStyleCnt="6"/>
      <dgm:spPr/>
    </dgm:pt>
    <dgm:pt modelId="{372AAB00-E479-44F0-984E-2F4B22267C81}" type="pres">
      <dgm:prSet presAssocID="{4E2D8BD0-DC85-4101-ABF5-420118D172C9}" presName="conn" presStyleLbl="parChTrans1D2" presStyleIdx="0" presStyleCnt="1"/>
      <dgm:spPr/>
    </dgm:pt>
    <dgm:pt modelId="{7E18B918-3477-4621-87E7-E1A6E301BB3D}" type="pres">
      <dgm:prSet presAssocID="{4E2D8BD0-DC85-4101-ABF5-420118D172C9}" presName="extraNode" presStyleLbl="node1" presStyleIdx="0" presStyleCnt="6"/>
      <dgm:spPr/>
    </dgm:pt>
    <dgm:pt modelId="{CC71501C-0217-4722-A6F7-D203A5E5829D}" type="pres">
      <dgm:prSet presAssocID="{4E2D8BD0-DC85-4101-ABF5-420118D172C9}" presName="dstNode" presStyleLbl="node1" presStyleIdx="0" presStyleCnt="6"/>
      <dgm:spPr/>
    </dgm:pt>
    <dgm:pt modelId="{CD22AB33-6FDE-4002-847F-6FE425DF9DBF}" type="pres">
      <dgm:prSet presAssocID="{FD8693A2-408B-40AD-8A00-FA3B06C064A5}" presName="text_1" presStyleLbl="node1" presStyleIdx="0" presStyleCnt="6">
        <dgm:presLayoutVars>
          <dgm:bulletEnabled val="1"/>
        </dgm:presLayoutVars>
      </dgm:prSet>
      <dgm:spPr/>
    </dgm:pt>
    <dgm:pt modelId="{BC15639A-E3D5-45E1-B9E1-F931A0AEF75D}" type="pres">
      <dgm:prSet presAssocID="{FD8693A2-408B-40AD-8A00-FA3B06C064A5}" presName="accent_1" presStyleCnt="0"/>
      <dgm:spPr/>
    </dgm:pt>
    <dgm:pt modelId="{B08457DE-4224-4EC8-9E6D-F0868BF6C97F}" type="pres">
      <dgm:prSet presAssocID="{FD8693A2-408B-40AD-8A00-FA3B06C064A5}" presName="accentRepeatNode" presStyleLbl="solidFgAcc1" presStyleIdx="0" presStyleCnt="6"/>
      <dgm:spPr/>
    </dgm:pt>
    <dgm:pt modelId="{FB6CE280-0268-486D-A1C7-AA6E07DE0FE1}" type="pres">
      <dgm:prSet presAssocID="{A6A409FE-1F0C-4855-83A5-E3428A78B64F}" presName="text_2" presStyleLbl="node1" presStyleIdx="1" presStyleCnt="6">
        <dgm:presLayoutVars>
          <dgm:bulletEnabled val="1"/>
        </dgm:presLayoutVars>
      </dgm:prSet>
      <dgm:spPr/>
    </dgm:pt>
    <dgm:pt modelId="{F020B6FB-7532-495E-B148-BCF00974AAD8}" type="pres">
      <dgm:prSet presAssocID="{A6A409FE-1F0C-4855-83A5-E3428A78B64F}" presName="accent_2" presStyleCnt="0"/>
      <dgm:spPr/>
    </dgm:pt>
    <dgm:pt modelId="{41F67CAC-5842-48D3-8881-6A8A8F8801D5}" type="pres">
      <dgm:prSet presAssocID="{A6A409FE-1F0C-4855-83A5-E3428A78B64F}" presName="accentRepeatNode" presStyleLbl="solidFgAcc1" presStyleIdx="1" presStyleCnt="6"/>
      <dgm:spPr/>
    </dgm:pt>
    <dgm:pt modelId="{37E6F179-E543-4FCB-B856-5D8084A686FE}" type="pres">
      <dgm:prSet presAssocID="{A891F4C2-6D39-4898-9D56-0A09095FAF9F}" presName="text_3" presStyleLbl="node1" presStyleIdx="2" presStyleCnt="6" custScaleX="98058" custLinFactNeighborX="1145">
        <dgm:presLayoutVars>
          <dgm:bulletEnabled val="1"/>
        </dgm:presLayoutVars>
      </dgm:prSet>
      <dgm:spPr/>
    </dgm:pt>
    <dgm:pt modelId="{1CB0EFEE-0573-41DF-B533-E18BEF76B9B2}" type="pres">
      <dgm:prSet presAssocID="{A891F4C2-6D39-4898-9D56-0A09095FAF9F}" presName="accent_3" presStyleCnt="0"/>
      <dgm:spPr/>
    </dgm:pt>
    <dgm:pt modelId="{A5B5AE2C-103E-4704-9288-2883739857A9}" type="pres">
      <dgm:prSet presAssocID="{A891F4C2-6D39-4898-9D56-0A09095FAF9F}" presName="accentRepeatNode" presStyleLbl="solidFgAcc1" presStyleIdx="2" presStyleCnt="6"/>
      <dgm:spPr/>
    </dgm:pt>
    <dgm:pt modelId="{991FDBC1-DEA0-4629-958F-E36F8B1ADEB8}" type="pres">
      <dgm:prSet presAssocID="{4A20501B-6111-4886-828C-B1A81153546B}" presName="text_4" presStyleLbl="node1" presStyleIdx="3" presStyleCnt="6">
        <dgm:presLayoutVars>
          <dgm:bulletEnabled val="1"/>
        </dgm:presLayoutVars>
      </dgm:prSet>
      <dgm:spPr/>
    </dgm:pt>
    <dgm:pt modelId="{A8BC830D-BA38-418D-B5BE-14300D73295B}" type="pres">
      <dgm:prSet presAssocID="{4A20501B-6111-4886-828C-B1A81153546B}" presName="accent_4" presStyleCnt="0"/>
      <dgm:spPr/>
    </dgm:pt>
    <dgm:pt modelId="{D7A83B8D-19C2-48D4-B22B-EC215643D77F}" type="pres">
      <dgm:prSet presAssocID="{4A20501B-6111-4886-828C-B1A81153546B}" presName="accentRepeatNode" presStyleLbl="solidFgAcc1" presStyleIdx="3" presStyleCnt="6"/>
      <dgm:spPr/>
    </dgm:pt>
    <dgm:pt modelId="{AADE4F57-42BD-45C4-9DAA-82C76DEC9C3B}" type="pres">
      <dgm:prSet presAssocID="{54FC8E6C-4E29-406B-94A8-18CDABDD1D03}" presName="text_5" presStyleLbl="node1" presStyleIdx="4" presStyleCnt="6">
        <dgm:presLayoutVars>
          <dgm:bulletEnabled val="1"/>
        </dgm:presLayoutVars>
      </dgm:prSet>
      <dgm:spPr/>
    </dgm:pt>
    <dgm:pt modelId="{DD8C1C49-008C-4DB9-9CF0-A6672575FFB6}" type="pres">
      <dgm:prSet presAssocID="{54FC8E6C-4E29-406B-94A8-18CDABDD1D03}" presName="accent_5" presStyleCnt="0"/>
      <dgm:spPr/>
    </dgm:pt>
    <dgm:pt modelId="{CCB02D1C-98C6-4EC7-939D-F9E180265E37}" type="pres">
      <dgm:prSet presAssocID="{54FC8E6C-4E29-406B-94A8-18CDABDD1D03}" presName="accentRepeatNode" presStyleLbl="solidFgAcc1" presStyleIdx="4" presStyleCnt="6"/>
      <dgm:spPr/>
    </dgm:pt>
    <dgm:pt modelId="{47B9FAB3-B2EA-46C5-B33D-40D9DEC82F8F}" type="pres">
      <dgm:prSet presAssocID="{BAF8A61B-F548-4C5D-8A2F-7734E266A945}" presName="text_6" presStyleLbl="node1" presStyleIdx="5" presStyleCnt="6">
        <dgm:presLayoutVars>
          <dgm:bulletEnabled val="1"/>
        </dgm:presLayoutVars>
      </dgm:prSet>
      <dgm:spPr/>
    </dgm:pt>
    <dgm:pt modelId="{437F9BD6-0663-4B86-A8EF-7FEBD6BC7BA2}" type="pres">
      <dgm:prSet presAssocID="{BAF8A61B-F548-4C5D-8A2F-7734E266A945}" presName="accent_6" presStyleCnt="0"/>
      <dgm:spPr/>
    </dgm:pt>
    <dgm:pt modelId="{42B2A929-B1BA-46D9-9FC6-A46E127AEA09}" type="pres">
      <dgm:prSet presAssocID="{BAF8A61B-F548-4C5D-8A2F-7734E266A945}" presName="accentRepeatNode" presStyleLbl="solidFgAcc1" presStyleIdx="5" presStyleCnt="6"/>
      <dgm:spPr/>
    </dgm:pt>
  </dgm:ptLst>
  <dgm:cxnLst>
    <dgm:cxn modelId="{3CEC940B-89FB-462D-B212-E9008B6608D1}" type="presOf" srcId="{0D81F78C-38B0-4E06-AC4E-45CFC6DEF77F}" destId="{372AAB00-E479-44F0-984E-2F4B22267C81}" srcOrd="0" destOrd="0" presId="urn:microsoft.com/office/officeart/2008/layout/VerticalCurvedList"/>
    <dgm:cxn modelId="{AE777510-2C63-40E4-A855-3A7B081B3C6B}" type="presOf" srcId="{4A20501B-6111-4886-828C-B1A81153546B}" destId="{991FDBC1-DEA0-4629-958F-E36F8B1ADEB8}" srcOrd="0" destOrd="0" presId="urn:microsoft.com/office/officeart/2008/layout/VerticalCurvedList"/>
    <dgm:cxn modelId="{A10B0F15-286D-4797-B8B6-C40ABCA58BFC}" srcId="{4E2D8BD0-DC85-4101-ABF5-420118D172C9}" destId="{BAF8A61B-F548-4C5D-8A2F-7734E266A945}" srcOrd="5" destOrd="0" parTransId="{CFB6AFBF-F6E9-43F4-AC89-0ADA00EB0BBA}" sibTransId="{DBCF851B-5755-44F1-8F70-6A7EFCC738BA}"/>
    <dgm:cxn modelId="{76549615-4866-4AF1-8F95-D89C7BE8CA44}" type="presOf" srcId="{54FC8E6C-4E29-406B-94A8-18CDABDD1D03}" destId="{AADE4F57-42BD-45C4-9DAA-82C76DEC9C3B}" srcOrd="0" destOrd="0" presId="urn:microsoft.com/office/officeart/2008/layout/VerticalCurvedList"/>
    <dgm:cxn modelId="{D5D91729-771C-4A62-B958-B99F8767E222}" srcId="{4E2D8BD0-DC85-4101-ABF5-420118D172C9}" destId="{A6A409FE-1F0C-4855-83A5-E3428A78B64F}" srcOrd="1" destOrd="0" parTransId="{224C12B7-B5A5-4C08-B15C-822816706DC4}" sibTransId="{0AFFC840-7A32-4A10-B334-8044674FE501}"/>
    <dgm:cxn modelId="{438B7837-2AAC-4D4E-8E82-660F32877A5E}" srcId="{4E2D8BD0-DC85-4101-ABF5-420118D172C9}" destId="{FD8693A2-408B-40AD-8A00-FA3B06C064A5}" srcOrd="0" destOrd="0" parTransId="{4F302C90-EB14-43A5-A5DD-2C87BAF57E54}" sibTransId="{0D81F78C-38B0-4E06-AC4E-45CFC6DEF77F}"/>
    <dgm:cxn modelId="{0EB38537-E192-4DE8-B545-79D5D2AE8C1C}" srcId="{4E2D8BD0-DC85-4101-ABF5-420118D172C9}" destId="{54FC8E6C-4E29-406B-94A8-18CDABDD1D03}" srcOrd="4" destOrd="0" parTransId="{0467B6C8-F805-4291-A66D-3456856318A3}" sibTransId="{DABD4640-B06E-4100-81D7-5083A639DE90}"/>
    <dgm:cxn modelId="{35952663-0971-4DD8-9D7D-A9D74C78D140}" srcId="{4E2D8BD0-DC85-4101-ABF5-420118D172C9}" destId="{4A20501B-6111-4886-828C-B1A81153546B}" srcOrd="3" destOrd="0" parTransId="{C9204D3D-D5FE-464B-AC9B-39AC24DF7F31}" sibTransId="{A3240CF1-F62B-408A-938A-A7DEF016CFD8}"/>
    <dgm:cxn modelId="{6E37B793-3C43-4437-AB7A-8AED6F3C2697}" srcId="{4E2D8BD0-DC85-4101-ABF5-420118D172C9}" destId="{A891F4C2-6D39-4898-9D56-0A09095FAF9F}" srcOrd="2" destOrd="0" parTransId="{D9D5927C-FDD0-4C22-98A2-F5806FE52F83}" sibTransId="{FC4A52FC-6F56-42FD-B309-00350414581F}"/>
    <dgm:cxn modelId="{6ECD629F-FAB0-4C35-896D-5DAF06FD7094}" type="presOf" srcId="{A6A409FE-1F0C-4855-83A5-E3428A78B64F}" destId="{FB6CE280-0268-486D-A1C7-AA6E07DE0FE1}" srcOrd="0" destOrd="0" presId="urn:microsoft.com/office/officeart/2008/layout/VerticalCurvedList"/>
    <dgm:cxn modelId="{1CD0F3AB-D907-4806-A8F2-90AE5E0D2DDC}" type="presOf" srcId="{A891F4C2-6D39-4898-9D56-0A09095FAF9F}" destId="{37E6F179-E543-4FCB-B856-5D8084A686FE}" srcOrd="0" destOrd="0" presId="urn:microsoft.com/office/officeart/2008/layout/VerticalCurvedList"/>
    <dgm:cxn modelId="{34B66CBE-96E9-4065-9CA9-B09847C755AD}" type="presOf" srcId="{FD8693A2-408B-40AD-8A00-FA3B06C064A5}" destId="{CD22AB33-6FDE-4002-847F-6FE425DF9DBF}" srcOrd="0" destOrd="0" presId="urn:microsoft.com/office/officeart/2008/layout/VerticalCurvedList"/>
    <dgm:cxn modelId="{29F948C8-1734-42AB-B359-F3CD8ACE854E}" type="presOf" srcId="{BAF8A61B-F548-4C5D-8A2F-7734E266A945}" destId="{47B9FAB3-B2EA-46C5-B33D-40D9DEC82F8F}" srcOrd="0" destOrd="0" presId="urn:microsoft.com/office/officeart/2008/layout/VerticalCurvedList"/>
    <dgm:cxn modelId="{A496DFDD-8B7A-47FF-9A16-8420955A79D8}" type="presOf" srcId="{4E2D8BD0-DC85-4101-ABF5-420118D172C9}" destId="{AD7672F8-8136-456B-BBCE-AF6537E07DBA}" srcOrd="0" destOrd="0" presId="urn:microsoft.com/office/officeart/2008/layout/VerticalCurvedList"/>
    <dgm:cxn modelId="{2FC0CB93-4697-4F22-9F83-31054E8278C5}" type="presParOf" srcId="{AD7672F8-8136-456B-BBCE-AF6537E07DBA}" destId="{D6A70E54-A0D5-4242-A803-577AC2624BC6}" srcOrd="0" destOrd="0" presId="urn:microsoft.com/office/officeart/2008/layout/VerticalCurvedList"/>
    <dgm:cxn modelId="{ACF787F0-1C84-4A04-8623-E651EF8B98B3}" type="presParOf" srcId="{D6A70E54-A0D5-4242-A803-577AC2624BC6}" destId="{A9DF6C6C-0FEA-4D9A-A4EC-CF047D9F68FC}" srcOrd="0" destOrd="0" presId="urn:microsoft.com/office/officeart/2008/layout/VerticalCurvedList"/>
    <dgm:cxn modelId="{A6D5842F-7BB9-48C5-B467-2727BFFBD867}" type="presParOf" srcId="{A9DF6C6C-0FEA-4D9A-A4EC-CF047D9F68FC}" destId="{5ACD911D-D7D6-4DDC-8544-9CA4446F29D3}" srcOrd="0" destOrd="0" presId="urn:microsoft.com/office/officeart/2008/layout/VerticalCurvedList"/>
    <dgm:cxn modelId="{B842A0D1-1CBF-429A-B2C7-1FE470064934}" type="presParOf" srcId="{A9DF6C6C-0FEA-4D9A-A4EC-CF047D9F68FC}" destId="{372AAB00-E479-44F0-984E-2F4B22267C81}" srcOrd="1" destOrd="0" presId="urn:microsoft.com/office/officeart/2008/layout/VerticalCurvedList"/>
    <dgm:cxn modelId="{EE40A0B7-EE73-48FE-B0D8-8697131874A3}" type="presParOf" srcId="{A9DF6C6C-0FEA-4D9A-A4EC-CF047D9F68FC}" destId="{7E18B918-3477-4621-87E7-E1A6E301BB3D}" srcOrd="2" destOrd="0" presId="urn:microsoft.com/office/officeart/2008/layout/VerticalCurvedList"/>
    <dgm:cxn modelId="{D60072A2-2240-4A5E-8321-2785540966A0}" type="presParOf" srcId="{A9DF6C6C-0FEA-4D9A-A4EC-CF047D9F68FC}" destId="{CC71501C-0217-4722-A6F7-D203A5E5829D}" srcOrd="3" destOrd="0" presId="urn:microsoft.com/office/officeart/2008/layout/VerticalCurvedList"/>
    <dgm:cxn modelId="{331B5BE6-E5CE-4FE8-BD3A-B9F773C78505}" type="presParOf" srcId="{D6A70E54-A0D5-4242-A803-577AC2624BC6}" destId="{CD22AB33-6FDE-4002-847F-6FE425DF9DBF}" srcOrd="1" destOrd="0" presId="urn:microsoft.com/office/officeart/2008/layout/VerticalCurvedList"/>
    <dgm:cxn modelId="{26EF2531-84F9-4984-AA30-A58A0437B0AF}" type="presParOf" srcId="{D6A70E54-A0D5-4242-A803-577AC2624BC6}" destId="{BC15639A-E3D5-45E1-B9E1-F931A0AEF75D}" srcOrd="2" destOrd="0" presId="urn:microsoft.com/office/officeart/2008/layout/VerticalCurvedList"/>
    <dgm:cxn modelId="{70D58257-E078-4D81-9781-586731CA2AD8}" type="presParOf" srcId="{BC15639A-E3D5-45E1-B9E1-F931A0AEF75D}" destId="{B08457DE-4224-4EC8-9E6D-F0868BF6C97F}" srcOrd="0" destOrd="0" presId="urn:microsoft.com/office/officeart/2008/layout/VerticalCurvedList"/>
    <dgm:cxn modelId="{39CC3A02-5FAD-4C1B-9564-D74BF819422A}" type="presParOf" srcId="{D6A70E54-A0D5-4242-A803-577AC2624BC6}" destId="{FB6CE280-0268-486D-A1C7-AA6E07DE0FE1}" srcOrd="3" destOrd="0" presId="urn:microsoft.com/office/officeart/2008/layout/VerticalCurvedList"/>
    <dgm:cxn modelId="{C64556D3-ABC4-4278-97F8-587D46950E1F}" type="presParOf" srcId="{D6A70E54-A0D5-4242-A803-577AC2624BC6}" destId="{F020B6FB-7532-495E-B148-BCF00974AAD8}" srcOrd="4" destOrd="0" presId="urn:microsoft.com/office/officeart/2008/layout/VerticalCurvedList"/>
    <dgm:cxn modelId="{F516FFF8-D9F7-414C-8BBB-B57B6ADA7D10}" type="presParOf" srcId="{F020B6FB-7532-495E-B148-BCF00974AAD8}" destId="{41F67CAC-5842-48D3-8881-6A8A8F8801D5}" srcOrd="0" destOrd="0" presId="urn:microsoft.com/office/officeart/2008/layout/VerticalCurvedList"/>
    <dgm:cxn modelId="{B1D81EFB-5084-4CB2-86FB-AE6CA919CE51}" type="presParOf" srcId="{D6A70E54-A0D5-4242-A803-577AC2624BC6}" destId="{37E6F179-E543-4FCB-B856-5D8084A686FE}" srcOrd="5" destOrd="0" presId="urn:microsoft.com/office/officeart/2008/layout/VerticalCurvedList"/>
    <dgm:cxn modelId="{1B7BAE91-7214-4EA4-853A-10569385A8C6}" type="presParOf" srcId="{D6A70E54-A0D5-4242-A803-577AC2624BC6}" destId="{1CB0EFEE-0573-41DF-B533-E18BEF76B9B2}" srcOrd="6" destOrd="0" presId="urn:microsoft.com/office/officeart/2008/layout/VerticalCurvedList"/>
    <dgm:cxn modelId="{DBF23301-092C-48FD-A411-655054047D02}" type="presParOf" srcId="{1CB0EFEE-0573-41DF-B533-E18BEF76B9B2}" destId="{A5B5AE2C-103E-4704-9288-2883739857A9}" srcOrd="0" destOrd="0" presId="urn:microsoft.com/office/officeart/2008/layout/VerticalCurvedList"/>
    <dgm:cxn modelId="{7D1477F0-33CF-46C9-B6C4-CD20239AC120}" type="presParOf" srcId="{D6A70E54-A0D5-4242-A803-577AC2624BC6}" destId="{991FDBC1-DEA0-4629-958F-E36F8B1ADEB8}" srcOrd="7" destOrd="0" presId="urn:microsoft.com/office/officeart/2008/layout/VerticalCurvedList"/>
    <dgm:cxn modelId="{B90B8DAE-D3B5-4A32-89A7-C2941DD26383}" type="presParOf" srcId="{D6A70E54-A0D5-4242-A803-577AC2624BC6}" destId="{A8BC830D-BA38-418D-B5BE-14300D73295B}" srcOrd="8" destOrd="0" presId="urn:microsoft.com/office/officeart/2008/layout/VerticalCurvedList"/>
    <dgm:cxn modelId="{CEC5E29B-64E8-410B-9D3B-F9DAE4B20973}" type="presParOf" srcId="{A8BC830D-BA38-418D-B5BE-14300D73295B}" destId="{D7A83B8D-19C2-48D4-B22B-EC215643D77F}" srcOrd="0" destOrd="0" presId="urn:microsoft.com/office/officeart/2008/layout/VerticalCurvedList"/>
    <dgm:cxn modelId="{67FA288D-0EF4-4F48-B8A8-B7459BD6461A}" type="presParOf" srcId="{D6A70E54-A0D5-4242-A803-577AC2624BC6}" destId="{AADE4F57-42BD-45C4-9DAA-82C76DEC9C3B}" srcOrd="9" destOrd="0" presId="urn:microsoft.com/office/officeart/2008/layout/VerticalCurvedList"/>
    <dgm:cxn modelId="{30487530-4DAB-49B1-9E34-8E2CA5A4A660}" type="presParOf" srcId="{D6A70E54-A0D5-4242-A803-577AC2624BC6}" destId="{DD8C1C49-008C-4DB9-9CF0-A6672575FFB6}" srcOrd="10" destOrd="0" presId="urn:microsoft.com/office/officeart/2008/layout/VerticalCurvedList"/>
    <dgm:cxn modelId="{2D430255-4356-4BB8-AF33-6F53C519887D}" type="presParOf" srcId="{DD8C1C49-008C-4DB9-9CF0-A6672575FFB6}" destId="{CCB02D1C-98C6-4EC7-939D-F9E180265E37}" srcOrd="0" destOrd="0" presId="urn:microsoft.com/office/officeart/2008/layout/VerticalCurvedList"/>
    <dgm:cxn modelId="{51AC7BD3-BEEB-4874-B68C-BEE01932508F}" type="presParOf" srcId="{D6A70E54-A0D5-4242-A803-577AC2624BC6}" destId="{47B9FAB3-B2EA-46C5-B33D-40D9DEC82F8F}" srcOrd="11" destOrd="0" presId="urn:microsoft.com/office/officeart/2008/layout/VerticalCurvedList"/>
    <dgm:cxn modelId="{B53CEFBC-6E2C-4689-B1DC-E6AB79C740A4}" type="presParOf" srcId="{D6A70E54-A0D5-4242-A803-577AC2624BC6}" destId="{437F9BD6-0663-4B86-A8EF-7FEBD6BC7BA2}" srcOrd="12" destOrd="0" presId="urn:microsoft.com/office/officeart/2008/layout/VerticalCurvedList"/>
    <dgm:cxn modelId="{DBE06478-9528-447A-9212-DB64C5BF68F4}" type="presParOf" srcId="{437F9BD6-0663-4B86-A8EF-7FEBD6BC7BA2}" destId="{42B2A929-B1BA-46D9-9FC6-A46E127AEA0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7D937-3174-427E-AD73-12C83414709E}">
      <dsp:nvSpPr>
        <dsp:cNvPr id="0" name=""/>
        <dsp:cNvSpPr/>
      </dsp:nvSpPr>
      <dsp:spPr>
        <a:xfrm rot="16200000">
          <a:off x="1141808" y="904005"/>
          <a:ext cx="2612745" cy="2276460"/>
        </a:xfrm>
        <a:prstGeom prst="round2SameRect">
          <a:avLst>
            <a:gd name="adj1" fmla="val 16670"/>
            <a:gd name="adj2" fmla="val 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txBody>
        <a:bodyPr spcFirstLastPara="0" vert="horz" wrap="square" lIns="68580" tIns="114300" rIns="102870" bIns="114300" numCol="1" spcCol="1270" anchor="ctr" anchorCtr="0">
          <a:noAutofit/>
        </a:bodyPr>
        <a:lstStyle/>
        <a:p>
          <a:pPr marL="0" lvl="0" indent="0" algn="l" defTabSz="800100">
            <a:lnSpc>
              <a:spcPct val="90000"/>
            </a:lnSpc>
            <a:spcBef>
              <a:spcPct val="0"/>
            </a:spcBef>
            <a:spcAft>
              <a:spcPct val="35000"/>
            </a:spcAft>
            <a:buNone/>
          </a:pPr>
          <a:r>
            <a:rPr lang="de-DE" sz="1800" kern="1200" dirty="0"/>
            <a:t>Nachlasszentrum (Beratung, Aufarbeitung, Vermittlung, Vernetzung, Depotflächen)</a:t>
          </a:r>
        </a:p>
      </dsp:txBody>
      <dsp:txXfrm rot="5400000">
        <a:off x="1421098" y="847011"/>
        <a:ext cx="2165312" cy="2390449"/>
      </dsp:txXfrm>
    </dsp:sp>
    <dsp:sp modelId="{3EE3C87F-3B40-41B5-8BA0-F6EC0355EDCD}">
      <dsp:nvSpPr>
        <dsp:cNvPr id="0" name=""/>
        <dsp:cNvSpPr/>
      </dsp:nvSpPr>
      <dsp:spPr>
        <a:xfrm rot="5400000">
          <a:off x="4141394" y="945511"/>
          <a:ext cx="2612745" cy="2193449"/>
        </a:xfrm>
        <a:prstGeom prst="round2SameRect">
          <a:avLst>
            <a:gd name="adj1" fmla="val 16670"/>
            <a:gd name="adj2" fmla="val 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txBody>
        <a:bodyPr spcFirstLastPara="0" vert="horz" wrap="square" lIns="97155" tIns="107950" rIns="64770" bIns="107950" numCol="1" spcCol="1270" anchor="ctr" anchorCtr="0">
          <a:noAutofit/>
        </a:bodyPr>
        <a:lstStyle/>
        <a:p>
          <a:pPr marL="0" lvl="0" indent="0" algn="ctr" defTabSz="755650">
            <a:lnSpc>
              <a:spcPct val="90000"/>
            </a:lnSpc>
            <a:spcBef>
              <a:spcPct val="0"/>
            </a:spcBef>
            <a:spcAft>
              <a:spcPct val="35000"/>
            </a:spcAft>
            <a:buNone/>
          </a:pPr>
          <a:r>
            <a:rPr lang="de-DE" sz="1700" kern="1200" dirty="0"/>
            <a:t>Werkdatenbank bildende Kunst Sachsen</a:t>
          </a:r>
        </a:p>
      </dsp:txBody>
      <dsp:txXfrm rot="-5400000">
        <a:off x="4351042" y="842959"/>
        <a:ext cx="2086354" cy="2398555"/>
      </dsp:txXfrm>
    </dsp:sp>
    <dsp:sp modelId="{F2C35772-50FC-43E6-BC92-23A9F8E7B733}">
      <dsp:nvSpPr>
        <dsp:cNvPr id="0" name=""/>
        <dsp:cNvSpPr/>
      </dsp:nvSpPr>
      <dsp:spPr>
        <a:xfrm>
          <a:off x="3250006" y="0"/>
          <a:ext cx="1669165" cy="1669084"/>
        </a:xfrm>
        <a:prstGeom prst="circularArrow">
          <a:avLst>
            <a:gd name="adj1" fmla="val 12500"/>
            <a:gd name="adj2" fmla="val 1142322"/>
            <a:gd name="adj3" fmla="val 20457678"/>
            <a:gd name="adj4" fmla="val 10800000"/>
            <a:gd name="adj5" fmla="val 12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7F08452-2708-45BF-A208-D03AFE169A0E}">
      <dsp:nvSpPr>
        <dsp:cNvPr id="0" name=""/>
        <dsp:cNvSpPr/>
      </dsp:nvSpPr>
      <dsp:spPr>
        <a:xfrm rot="10800000">
          <a:off x="3250006" y="2394915"/>
          <a:ext cx="1669165" cy="1669084"/>
        </a:xfrm>
        <a:prstGeom prst="circularArrow">
          <a:avLst>
            <a:gd name="adj1" fmla="val 12500"/>
            <a:gd name="adj2" fmla="val 1142322"/>
            <a:gd name="adj3" fmla="val 20457678"/>
            <a:gd name="adj4" fmla="val 10800000"/>
            <a:gd name="adj5" fmla="val 125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A630F-4219-4BB9-A0D1-217FDB22AB82}">
      <dsp:nvSpPr>
        <dsp:cNvPr id="0" name=""/>
        <dsp:cNvSpPr/>
      </dsp:nvSpPr>
      <dsp:spPr>
        <a:xfrm>
          <a:off x="4325865" y="2837002"/>
          <a:ext cx="3467447" cy="3467447"/>
        </a:xfrm>
        <a:prstGeom prst="gear9">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dirty="0"/>
            <a:t>Werkdatenbank</a:t>
          </a:r>
        </a:p>
      </dsp:txBody>
      <dsp:txXfrm>
        <a:off x="5022976" y="3649235"/>
        <a:ext cx="2073225" cy="1782339"/>
      </dsp:txXfrm>
    </dsp:sp>
    <dsp:sp modelId="{59DEE390-DBC4-4931-A016-8023FBC6EE6F}">
      <dsp:nvSpPr>
        <dsp:cNvPr id="0" name=""/>
        <dsp:cNvSpPr/>
      </dsp:nvSpPr>
      <dsp:spPr>
        <a:xfrm>
          <a:off x="2308441" y="2017424"/>
          <a:ext cx="2521780" cy="2521780"/>
        </a:xfrm>
        <a:prstGeom prst="gear6">
          <a:avLst/>
        </a:prstGeom>
        <a:solidFill>
          <a:schemeClr val="accent1">
            <a:shade val="80000"/>
            <a:hueOff val="-92479"/>
            <a:satOff val="-4220"/>
            <a:lumOff val="131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dirty="0"/>
            <a:t>Förderprogramm</a:t>
          </a:r>
        </a:p>
      </dsp:txBody>
      <dsp:txXfrm>
        <a:off x="2943307" y="2656127"/>
        <a:ext cx="1252048" cy="1244374"/>
      </dsp:txXfrm>
    </dsp:sp>
    <dsp:sp modelId="{803AB369-7A35-4ACF-B663-D2F9AF0E2C76}">
      <dsp:nvSpPr>
        <dsp:cNvPr id="0" name=""/>
        <dsp:cNvSpPr/>
      </dsp:nvSpPr>
      <dsp:spPr>
        <a:xfrm rot="20700000">
          <a:off x="3720895" y="277653"/>
          <a:ext cx="2470829" cy="2470829"/>
        </a:xfrm>
        <a:prstGeom prst="gear6">
          <a:avLst/>
        </a:prstGeom>
        <a:solidFill>
          <a:schemeClr val="accent1">
            <a:shade val="80000"/>
            <a:hueOff val="-184958"/>
            <a:satOff val="-8440"/>
            <a:lumOff val="263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dirty="0"/>
            <a:t>Beratungszentrum</a:t>
          </a:r>
        </a:p>
      </dsp:txBody>
      <dsp:txXfrm rot="-20700000">
        <a:off x="4262821" y="819578"/>
        <a:ext cx="1386979" cy="1386979"/>
      </dsp:txXfrm>
    </dsp:sp>
    <dsp:sp modelId="{BDE59292-EBEE-44BA-A840-1AF5A6B60567}">
      <dsp:nvSpPr>
        <dsp:cNvPr id="0" name=""/>
        <dsp:cNvSpPr/>
      </dsp:nvSpPr>
      <dsp:spPr>
        <a:xfrm>
          <a:off x="4083042" y="2300122"/>
          <a:ext cx="4438332" cy="4438332"/>
        </a:xfrm>
        <a:prstGeom prst="circularArrow">
          <a:avLst>
            <a:gd name="adj1" fmla="val 4687"/>
            <a:gd name="adj2" fmla="val 299029"/>
            <a:gd name="adj3" fmla="val 2550889"/>
            <a:gd name="adj4" fmla="val 15788405"/>
            <a:gd name="adj5" fmla="val 5469"/>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2C0F43-50B7-4697-8717-F12C0A40B472}">
      <dsp:nvSpPr>
        <dsp:cNvPr id="0" name=""/>
        <dsp:cNvSpPr/>
      </dsp:nvSpPr>
      <dsp:spPr>
        <a:xfrm>
          <a:off x="1861839" y="1450393"/>
          <a:ext cx="3224726" cy="3224726"/>
        </a:xfrm>
        <a:prstGeom prst="leftCircularArrow">
          <a:avLst>
            <a:gd name="adj1" fmla="val 6452"/>
            <a:gd name="adj2" fmla="val 429999"/>
            <a:gd name="adj3" fmla="val 10489124"/>
            <a:gd name="adj4" fmla="val 14837806"/>
            <a:gd name="adj5" fmla="val 7527"/>
          </a:avLst>
        </a:prstGeom>
        <a:solidFill>
          <a:schemeClr val="accent1">
            <a:shade val="90000"/>
            <a:hueOff val="-92416"/>
            <a:satOff val="-4115"/>
            <a:lumOff val="1189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D99600-8AC5-4100-B59F-E52953221FEC}">
      <dsp:nvSpPr>
        <dsp:cNvPr id="0" name=""/>
        <dsp:cNvSpPr/>
      </dsp:nvSpPr>
      <dsp:spPr>
        <a:xfrm>
          <a:off x="3149367" y="-272607"/>
          <a:ext cx="3476904" cy="3476904"/>
        </a:xfrm>
        <a:prstGeom prst="circularArrow">
          <a:avLst>
            <a:gd name="adj1" fmla="val 5984"/>
            <a:gd name="adj2" fmla="val 394124"/>
            <a:gd name="adj3" fmla="val 13313824"/>
            <a:gd name="adj4" fmla="val 10508221"/>
            <a:gd name="adj5" fmla="val 6981"/>
          </a:avLst>
        </a:prstGeom>
        <a:solidFill>
          <a:schemeClr val="accent1">
            <a:shade val="90000"/>
            <a:hueOff val="-184831"/>
            <a:satOff val="-8230"/>
            <a:lumOff val="2379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A90D5-BEC8-4B99-ADA7-B38E2046A5E2}">
      <dsp:nvSpPr>
        <dsp:cNvPr id="0" name=""/>
        <dsp:cNvSpPr/>
      </dsp:nvSpPr>
      <dsp:spPr>
        <a:xfrm>
          <a:off x="2502132" y="1511859"/>
          <a:ext cx="2076582" cy="20765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7B6476E-B3ED-477A-82BE-55A821263772}">
      <dsp:nvSpPr>
        <dsp:cNvPr id="0" name=""/>
        <dsp:cNvSpPr/>
      </dsp:nvSpPr>
      <dsp:spPr>
        <a:xfrm>
          <a:off x="2513701" y="223586"/>
          <a:ext cx="2053445" cy="118857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kern="1200" dirty="0"/>
            <a:t>bildkünstlerisches Schaffen in Sachsen</a:t>
          </a:r>
        </a:p>
      </dsp:txBody>
      <dsp:txXfrm>
        <a:off x="2513701" y="223586"/>
        <a:ext cx="2053445" cy="1188570"/>
      </dsp:txXfrm>
    </dsp:sp>
    <dsp:sp modelId="{540705A0-13DF-4137-B9B1-327E980FD443}">
      <dsp:nvSpPr>
        <dsp:cNvPr id="0" name=""/>
        <dsp:cNvSpPr/>
      </dsp:nvSpPr>
      <dsp:spPr>
        <a:xfrm>
          <a:off x="3328706" y="2154129"/>
          <a:ext cx="1770212" cy="17702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C7E9F71-9205-48D1-88BC-CFC677A77E3F}">
      <dsp:nvSpPr>
        <dsp:cNvPr id="0" name=""/>
        <dsp:cNvSpPr/>
      </dsp:nvSpPr>
      <dsp:spPr>
        <a:xfrm>
          <a:off x="5239827" y="1791488"/>
          <a:ext cx="1841020" cy="12897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kern="1200" dirty="0"/>
            <a:t>Cloudbasierte Server-Applikation</a:t>
          </a:r>
        </a:p>
      </dsp:txBody>
      <dsp:txXfrm>
        <a:off x="5239827" y="1791488"/>
        <a:ext cx="1841020" cy="1289725"/>
      </dsp:txXfrm>
    </dsp:sp>
    <dsp:sp modelId="{54B6CE45-BC17-4AD1-B8A2-CE2737BA7B31}">
      <dsp:nvSpPr>
        <dsp:cNvPr id="0" name=""/>
        <dsp:cNvSpPr/>
      </dsp:nvSpPr>
      <dsp:spPr>
        <a:xfrm>
          <a:off x="3071671" y="2946172"/>
          <a:ext cx="1770212" cy="17702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8DBD154-F4D0-4350-BCF8-794F444855A3}">
      <dsp:nvSpPr>
        <dsp:cNvPr id="0" name=""/>
        <dsp:cNvSpPr/>
      </dsp:nvSpPr>
      <dsp:spPr>
        <a:xfrm>
          <a:off x="4956593" y="3991609"/>
          <a:ext cx="1841020" cy="12897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kern="1200" dirty="0"/>
            <a:t>Werks-dokumentation/ digitale Sicherung</a:t>
          </a:r>
        </a:p>
      </dsp:txBody>
      <dsp:txXfrm>
        <a:off x="4956593" y="3991609"/>
        <a:ext cx="1841020" cy="1289725"/>
      </dsp:txXfrm>
    </dsp:sp>
    <dsp:sp modelId="{9F773960-9E73-4971-95A1-617D7A2ABF4C}">
      <dsp:nvSpPr>
        <dsp:cNvPr id="0" name=""/>
        <dsp:cNvSpPr/>
      </dsp:nvSpPr>
      <dsp:spPr>
        <a:xfrm>
          <a:off x="2238964" y="2946172"/>
          <a:ext cx="1770212" cy="17702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017541A-9A2F-42C7-852F-FC0086F87DD9}">
      <dsp:nvSpPr>
        <dsp:cNvPr id="0" name=""/>
        <dsp:cNvSpPr/>
      </dsp:nvSpPr>
      <dsp:spPr>
        <a:xfrm>
          <a:off x="283233" y="3991609"/>
          <a:ext cx="1841020" cy="12897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kern="1200" dirty="0"/>
            <a:t>Forschung</a:t>
          </a:r>
        </a:p>
      </dsp:txBody>
      <dsp:txXfrm>
        <a:off x="283233" y="3991609"/>
        <a:ext cx="1841020" cy="1289725"/>
      </dsp:txXfrm>
    </dsp:sp>
    <dsp:sp modelId="{3B732987-779F-4E6D-A7F9-D418F83614A9}">
      <dsp:nvSpPr>
        <dsp:cNvPr id="0" name=""/>
        <dsp:cNvSpPr/>
      </dsp:nvSpPr>
      <dsp:spPr>
        <a:xfrm>
          <a:off x="1981929" y="2154129"/>
          <a:ext cx="1770212" cy="17702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8C32B53-B01D-4A48-B607-F5F757C08B9D}">
      <dsp:nvSpPr>
        <dsp:cNvPr id="0" name=""/>
        <dsp:cNvSpPr/>
      </dsp:nvSpPr>
      <dsp:spPr>
        <a:xfrm>
          <a:off x="0" y="1791488"/>
          <a:ext cx="1841020" cy="128972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de-DE" sz="2000" kern="1200" dirty="0"/>
            <a:t>Einbindung Netzwerke</a:t>
          </a:r>
        </a:p>
      </dsp:txBody>
      <dsp:txXfrm>
        <a:off x="0" y="1791488"/>
        <a:ext cx="1841020" cy="12897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528D4-731F-E14B-95F9-7E3489DEFE30}">
      <dsp:nvSpPr>
        <dsp:cNvPr id="0" name=""/>
        <dsp:cNvSpPr/>
      </dsp:nvSpPr>
      <dsp:spPr>
        <a:xfrm>
          <a:off x="3720470" y="2081854"/>
          <a:ext cx="2970003" cy="956616"/>
        </a:xfrm>
        <a:prstGeom prst="roundRect">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110000"/>
            </a:lnSpc>
            <a:spcBef>
              <a:spcPct val="0"/>
            </a:spcBef>
            <a:spcAft>
              <a:spcPct val="35000"/>
            </a:spcAft>
            <a:buNone/>
          </a:pPr>
          <a:r>
            <a:rPr lang="de-DE" sz="2400" b="1" kern="1200" dirty="0"/>
            <a:t>Werkverzeichnis</a:t>
          </a:r>
          <a:endParaRPr lang="de-DE" sz="1900" b="0" kern="1200" dirty="0"/>
        </a:p>
      </dsp:txBody>
      <dsp:txXfrm>
        <a:off x="3767168" y="2128552"/>
        <a:ext cx="2876607" cy="863220"/>
      </dsp:txXfrm>
    </dsp:sp>
    <dsp:sp modelId="{C59487BF-F723-7A45-BC5C-5685DD80A77B}">
      <dsp:nvSpPr>
        <dsp:cNvPr id="0" name=""/>
        <dsp:cNvSpPr/>
      </dsp:nvSpPr>
      <dsp:spPr>
        <a:xfrm rot="16471533">
          <a:off x="4646217" y="1435611"/>
          <a:ext cx="1296527" cy="0"/>
        </a:xfrm>
        <a:custGeom>
          <a:avLst/>
          <a:gdLst/>
          <a:ahLst/>
          <a:cxnLst/>
          <a:rect l="0" t="0" r="0" b="0"/>
          <a:pathLst>
            <a:path>
              <a:moveTo>
                <a:pt x="0" y="0"/>
              </a:moveTo>
              <a:lnTo>
                <a:pt x="1296527"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AE0658-1856-1E40-A8C5-05166B8BA38F}">
      <dsp:nvSpPr>
        <dsp:cNvPr id="0" name=""/>
        <dsp:cNvSpPr/>
      </dsp:nvSpPr>
      <dsp:spPr>
        <a:xfrm>
          <a:off x="4383654" y="350669"/>
          <a:ext cx="1958676" cy="4386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de-DE" sz="2100" kern="1200" dirty="0"/>
            <a:t>Nachlasshalter</a:t>
          </a:r>
        </a:p>
      </dsp:txBody>
      <dsp:txXfrm>
        <a:off x="4405070" y="372085"/>
        <a:ext cx="1915844" cy="395867"/>
      </dsp:txXfrm>
    </dsp:sp>
    <dsp:sp modelId="{AE19C4B8-D1CB-7B4F-A6C6-F570460ABF03}">
      <dsp:nvSpPr>
        <dsp:cNvPr id="0" name=""/>
        <dsp:cNvSpPr/>
      </dsp:nvSpPr>
      <dsp:spPr>
        <a:xfrm rot="20128123">
          <a:off x="6179905" y="1743311"/>
          <a:ext cx="1630787" cy="0"/>
        </a:xfrm>
        <a:custGeom>
          <a:avLst/>
          <a:gdLst/>
          <a:ahLst/>
          <a:cxnLst/>
          <a:rect l="0" t="0" r="0" b="0"/>
          <a:pathLst>
            <a:path>
              <a:moveTo>
                <a:pt x="0" y="0"/>
              </a:moveTo>
              <a:lnTo>
                <a:pt x="1630787"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C3E0A08-EDE1-474E-BC76-4332D00ED24C}">
      <dsp:nvSpPr>
        <dsp:cNvPr id="0" name=""/>
        <dsp:cNvSpPr/>
      </dsp:nvSpPr>
      <dsp:spPr>
        <a:xfrm>
          <a:off x="7237084" y="780073"/>
          <a:ext cx="2368796" cy="62469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dirty="0"/>
            <a:t>Wissenschaftler</a:t>
          </a:r>
        </a:p>
      </dsp:txBody>
      <dsp:txXfrm>
        <a:off x="7267579" y="810568"/>
        <a:ext cx="2307806" cy="563704"/>
      </dsp:txXfrm>
    </dsp:sp>
    <dsp:sp modelId="{390C1DC2-7CC8-AC41-9ECE-6A596A71E870}">
      <dsp:nvSpPr>
        <dsp:cNvPr id="0" name=""/>
        <dsp:cNvSpPr/>
      </dsp:nvSpPr>
      <dsp:spPr>
        <a:xfrm rot="1115979">
          <a:off x="6601628" y="3191975"/>
          <a:ext cx="962545" cy="0"/>
        </a:xfrm>
        <a:custGeom>
          <a:avLst/>
          <a:gdLst/>
          <a:ahLst/>
          <a:cxnLst/>
          <a:rect l="0" t="0" r="0" b="0"/>
          <a:pathLst>
            <a:path>
              <a:moveTo>
                <a:pt x="0" y="0"/>
              </a:moveTo>
              <a:lnTo>
                <a:pt x="96254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EE52AA-2577-EC4D-ADB9-3A0179934896}">
      <dsp:nvSpPr>
        <dsp:cNvPr id="0" name=""/>
        <dsp:cNvSpPr/>
      </dsp:nvSpPr>
      <dsp:spPr>
        <a:xfrm>
          <a:off x="7105681" y="3345478"/>
          <a:ext cx="2095092" cy="413387"/>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b="0" kern="1200" dirty="0"/>
            <a:t>Galeristen</a:t>
          </a:r>
        </a:p>
      </dsp:txBody>
      <dsp:txXfrm>
        <a:off x="7125861" y="3365658"/>
        <a:ext cx="2054732" cy="373027"/>
      </dsp:txXfrm>
    </dsp:sp>
    <dsp:sp modelId="{DC2C1A4E-C550-784C-88C2-8A226A8E2886}">
      <dsp:nvSpPr>
        <dsp:cNvPr id="0" name=""/>
        <dsp:cNvSpPr/>
      </dsp:nvSpPr>
      <dsp:spPr>
        <a:xfrm rot="2990560">
          <a:off x="5279250" y="3748301"/>
          <a:ext cx="1857521" cy="0"/>
        </a:xfrm>
        <a:custGeom>
          <a:avLst/>
          <a:gdLst/>
          <a:ahLst/>
          <a:cxnLst/>
          <a:rect l="0" t="0" r="0" b="0"/>
          <a:pathLst>
            <a:path>
              <a:moveTo>
                <a:pt x="0" y="0"/>
              </a:moveTo>
              <a:lnTo>
                <a:pt x="1857521"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4345C10-74C1-5143-87CE-798BD5412808}">
      <dsp:nvSpPr>
        <dsp:cNvPr id="0" name=""/>
        <dsp:cNvSpPr/>
      </dsp:nvSpPr>
      <dsp:spPr>
        <a:xfrm>
          <a:off x="6174388" y="4458131"/>
          <a:ext cx="1734463" cy="556208"/>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a:t>Kuratoren</a:t>
          </a:r>
          <a:endParaRPr lang="de-DE" sz="2000" kern="1200" dirty="0"/>
        </a:p>
      </dsp:txBody>
      <dsp:txXfrm>
        <a:off x="6201540" y="4485283"/>
        <a:ext cx="1680159" cy="501904"/>
      </dsp:txXfrm>
    </dsp:sp>
    <dsp:sp modelId="{A5DDE6EB-B2E6-1449-8513-3D144D98513A}">
      <dsp:nvSpPr>
        <dsp:cNvPr id="0" name=""/>
        <dsp:cNvSpPr/>
      </dsp:nvSpPr>
      <dsp:spPr>
        <a:xfrm rot="7242500">
          <a:off x="3595600" y="3793021"/>
          <a:ext cx="1755221" cy="0"/>
        </a:xfrm>
        <a:custGeom>
          <a:avLst/>
          <a:gdLst/>
          <a:ahLst/>
          <a:cxnLst/>
          <a:rect l="0" t="0" r="0" b="0"/>
          <a:pathLst>
            <a:path>
              <a:moveTo>
                <a:pt x="0" y="0"/>
              </a:moveTo>
              <a:lnTo>
                <a:pt x="1755221"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CB947F-0488-5F4E-A968-43B0FBCDA600}">
      <dsp:nvSpPr>
        <dsp:cNvPr id="0" name=""/>
        <dsp:cNvSpPr/>
      </dsp:nvSpPr>
      <dsp:spPr>
        <a:xfrm>
          <a:off x="2721248" y="4547572"/>
          <a:ext cx="2319730" cy="484650"/>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dirty="0"/>
            <a:t>Forschung</a:t>
          </a:r>
        </a:p>
      </dsp:txBody>
      <dsp:txXfrm>
        <a:off x="2744907" y="4571231"/>
        <a:ext cx="2272412" cy="437332"/>
      </dsp:txXfrm>
    </dsp:sp>
    <dsp:sp modelId="{ED712A4A-8D04-DC4D-9E13-2853B712A365}">
      <dsp:nvSpPr>
        <dsp:cNvPr id="0" name=""/>
        <dsp:cNvSpPr/>
      </dsp:nvSpPr>
      <dsp:spPr>
        <a:xfrm rot="9585873">
          <a:off x="2383584" y="3310488"/>
          <a:ext cx="1572902" cy="0"/>
        </a:xfrm>
        <a:custGeom>
          <a:avLst/>
          <a:gdLst/>
          <a:ahLst/>
          <a:cxnLst/>
          <a:rect l="0" t="0" r="0" b="0"/>
          <a:pathLst>
            <a:path>
              <a:moveTo>
                <a:pt x="0" y="0"/>
              </a:moveTo>
              <a:lnTo>
                <a:pt x="1572902"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6A86F3-76B8-C140-B894-46E045DC4335}">
      <dsp:nvSpPr>
        <dsp:cNvPr id="0" name=""/>
        <dsp:cNvSpPr/>
      </dsp:nvSpPr>
      <dsp:spPr>
        <a:xfrm>
          <a:off x="415011" y="3582505"/>
          <a:ext cx="2515865" cy="559715"/>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dirty="0"/>
            <a:t>Kunstinteressierte</a:t>
          </a:r>
        </a:p>
      </dsp:txBody>
      <dsp:txXfrm>
        <a:off x="442334" y="3609828"/>
        <a:ext cx="2461219" cy="505069"/>
      </dsp:txXfrm>
    </dsp:sp>
    <dsp:sp modelId="{4DD6572F-088D-104F-9059-793018D2A8CF}">
      <dsp:nvSpPr>
        <dsp:cNvPr id="0" name=""/>
        <dsp:cNvSpPr/>
      </dsp:nvSpPr>
      <dsp:spPr>
        <a:xfrm rot="12718268">
          <a:off x="2928931" y="1649215"/>
          <a:ext cx="1634167" cy="0"/>
        </a:xfrm>
        <a:custGeom>
          <a:avLst/>
          <a:gdLst/>
          <a:ahLst/>
          <a:cxnLst/>
          <a:rect l="0" t="0" r="0" b="0"/>
          <a:pathLst>
            <a:path>
              <a:moveTo>
                <a:pt x="0" y="0"/>
              </a:moveTo>
              <a:lnTo>
                <a:pt x="1634167"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912EFB7-48AA-6843-95E7-1881F45ABD90}">
      <dsp:nvSpPr>
        <dsp:cNvPr id="0" name=""/>
        <dsp:cNvSpPr/>
      </dsp:nvSpPr>
      <dsp:spPr>
        <a:xfrm>
          <a:off x="1424271" y="663450"/>
          <a:ext cx="2371018" cy="55312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de-DE" sz="2000" kern="1200" dirty="0"/>
            <a:t>Künstler</a:t>
          </a:r>
        </a:p>
      </dsp:txBody>
      <dsp:txXfrm>
        <a:off x="1451272" y="690451"/>
        <a:ext cx="2317016" cy="4991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597D5-34F0-4345-A8AD-E35A125A14DD}">
      <dsp:nvSpPr>
        <dsp:cNvPr id="0" name=""/>
        <dsp:cNvSpPr/>
      </dsp:nvSpPr>
      <dsp:spPr>
        <a:xfrm>
          <a:off x="2810" y="219435"/>
          <a:ext cx="2197829" cy="8791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de-DE" sz="1600" kern="1200" dirty="0"/>
            <a:t>Person</a:t>
          </a:r>
        </a:p>
      </dsp:txBody>
      <dsp:txXfrm>
        <a:off x="442376" y="219435"/>
        <a:ext cx="1318698" cy="879131"/>
      </dsp:txXfrm>
    </dsp:sp>
    <dsp:sp modelId="{02016143-831B-41A0-A061-B905E4CE815B}">
      <dsp:nvSpPr>
        <dsp:cNvPr id="0" name=""/>
        <dsp:cNvSpPr/>
      </dsp:nvSpPr>
      <dsp:spPr>
        <a:xfrm>
          <a:off x="2810" y="1221645"/>
          <a:ext cx="2197829" cy="8791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de-DE" sz="1600" kern="1200" dirty="0"/>
            <a:t>Werke</a:t>
          </a:r>
        </a:p>
      </dsp:txBody>
      <dsp:txXfrm>
        <a:off x="442376" y="1221645"/>
        <a:ext cx="1318698" cy="879131"/>
      </dsp:txXfrm>
    </dsp:sp>
    <dsp:sp modelId="{AF5E6BD1-B559-4C37-AEB1-57A9BD248E45}">
      <dsp:nvSpPr>
        <dsp:cNvPr id="0" name=""/>
        <dsp:cNvSpPr/>
      </dsp:nvSpPr>
      <dsp:spPr>
        <a:xfrm>
          <a:off x="1914921" y="1296372"/>
          <a:ext cx="1824198" cy="72967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de-DE" sz="1000" kern="1200" dirty="0"/>
            <a:t>Kerndaten</a:t>
          </a:r>
        </a:p>
      </dsp:txBody>
      <dsp:txXfrm>
        <a:off x="2279761" y="1296372"/>
        <a:ext cx="1094519" cy="729679"/>
      </dsp:txXfrm>
    </dsp:sp>
    <dsp:sp modelId="{ABDBF0F2-177A-48CE-92C9-97510880308C}">
      <dsp:nvSpPr>
        <dsp:cNvPr id="0" name=""/>
        <dsp:cNvSpPr/>
      </dsp:nvSpPr>
      <dsp:spPr>
        <a:xfrm>
          <a:off x="3483732" y="1296372"/>
          <a:ext cx="1824198" cy="72967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de-DE" sz="1000" kern="1200" dirty="0"/>
            <a:t>Zustand</a:t>
          </a:r>
        </a:p>
      </dsp:txBody>
      <dsp:txXfrm>
        <a:off x="3848572" y="1296372"/>
        <a:ext cx="1094519" cy="729679"/>
      </dsp:txXfrm>
    </dsp:sp>
    <dsp:sp modelId="{10AE47F6-1E6C-419F-B590-AA0ABA6B68DB}">
      <dsp:nvSpPr>
        <dsp:cNvPr id="0" name=""/>
        <dsp:cNvSpPr/>
      </dsp:nvSpPr>
      <dsp:spPr>
        <a:xfrm>
          <a:off x="5052543" y="1296372"/>
          <a:ext cx="1824198" cy="72967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de-DE" sz="1000" kern="1200" dirty="0"/>
            <a:t>Klassifikation</a:t>
          </a:r>
        </a:p>
      </dsp:txBody>
      <dsp:txXfrm>
        <a:off x="5417383" y="1296372"/>
        <a:ext cx="1094519" cy="729679"/>
      </dsp:txXfrm>
    </dsp:sp>
    <dsp:sp modelId="{7E839960-1DEF-4796-A3A3-631CCF8E9F43}">
      <dsp:nvSpPr>
        <dsp:cNvPr id="0" name=""/>
        <dsp:cNvSpPr/>
      </dsp:nvSpPr>
      <dsp:spPr>
        <a:xfrm>
          <a:off x="6621353" y="1296372"/>
          <a:ext cx="1824198" cy="72967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de-DE" sz="1000" kern="1200" dirty="0"/>
            <a:t>Dokumentation</a:t>
          </a:r>
        </a:p>
      </dsp:txBody>
      <dsp:txXfrm>
        <a:off x="6986193" y="1296372"/>
        <a:ext cx="1094519" cy="729679"/>
      </dsp:txXfrm>
    </dsp:sp>
    <dsp:sp modelId="{862744D2-42D3-4BCE-8136-67E3651037FF}">
      <dsp:nvSpPr>
        <dsp:cNvPr id="0" name=""/>
        <dsp:cNvSpPr/>
      </dsp:nvSpPr>
      <dsp:spPr>
        <a:xfrm>
          <a:off x="8190164" y="1296372"/>
          <a:ext cx="1824198" cy="72967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de-DE" sz="1000" kern="1200" dirty="0"/>
            <a:t>Provenienz</a:t>
          </a:r>
        </a:p>
      </dsp:txBody>
      <dsp:txXfrm>
        <a:off x="8555004" y="1296372"/>
        <a:ext cx="1094519" cy="729679"/>
      </dsp:txXfrm>
    </dsp:sp>
    <dsp:sp modelId="{402A345B-C817-4A5C-AFC3-F2359FDDE389}">
      <dsp:nvSpPr>
        <dsp:cNvPr id="0" name=""/>
        <dsp:cNvSpPr/>
      </dsp:nvSpPr>
      <dsp:spPr>
        <a:xfrm>
          <a:off x="9758975" y="1296372"/>
          <a:ext cx="1824198" cy="729679"/>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de-DE" sz="1000" kern="1200" dirty="0"/>
            <a:t>Bilder/Digitalisate</a:t>
          </a:r>
        </a:p>
      </dsp:txBody>
      <dsp:txXfrm>
        <a:off x="10123815" y="1296372"/>
        <a:ext cx="1094519" cy="729679"/>
      </dsp:txXfrm>
    </dsp:sp>
    <dsp:sp modelId="{1ADF0B74-226F-4114-A3EA-6DEFE676080F}">
      <dsp:nvSpPr>
        <dsp:cNvPr id="0" name=""/>
        <dsp:cNvSpPr/>
      </dsp:nvSpPr>
      <dsp:spPr>
        <a:xfrm>
          <a:off x="2810" y="2223856"/>
          <a:ext cx="2197829" cy="8791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de-DE" sz="1600" kern="1200" dirty="0"/>
            <a:t>Ausstellungen</a:t>
          </a:r>
        </a:p>
      </dsp:txBody>
      <dsp:txXfrm>
        <a:off x="442376" y="2223856"/>
        <a:ext cx="1318698" cy="879131"/>
      </dsp:txXfrm>
    </dsp:sp>
    <dsp:sp modelId="{CF087996-D6ED-4D9F-A7A8-FF581413F111}">
      <dsp:nvSpPr>
        <dsp:cNvPr id="0" name=""/>
        <dsp:cNvSpPr/>
      </dsp:nvSpPr>
      <dsp:spPr>
        <a:xfrm>
          <a:off x="2810" y="3226066"/>
          <a:ext cx="2197829" cy="87913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de-DE" sz="1600" kern="1200" dirty="0"/>
            <a:t>Publikationen</a:t>
          </a:r>
        </a:p>
      </dsp:txBody>
      <dsp:txXfrm>
        <a:off x="442376" y="3226066"/>
        <a:ext cx="1318698" cy="8791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1051E-C790-48BE-8439-8EBF54D57D0A}">
      <dsp:nvSpPr>
        <dsp:cNvPr id="0" name=""/>
        <dsp:cNvSpPr/>
      </dsp:nvSpPr>
      <dsp:spPr>
        <a:xfrm>
          <a:off x="0" y="0"/>
          <a:ext cx="2720778" cy="62333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baseline="0" dirty="0"/>
            <a:t>Admin</a:t>
          </a:r>
        </a:p>
      </dsp:txBody>
      <dsp:txXfrm>
        <a:off x="0" y="0"/>
        <a:ext cx="2720778" cy="1870012"/>
      </dsp:txXfrm>
    </dsp:sp>
    <dsp:sp modelId="{BF906365-EDC1-4E5C-A352-8A59BBA993FD}">
      <dsp:nvSpPr>
        <dsp:cNvPr id="0" name=""/>
        <dsp:cNvSpPr/>
      </dsp:nvSpPr>
      <dsp:spPr>
        <a:xfrm>
          <a:off x="274850" y="1570811"/>
          <a:ext cx="2176622" cy="62640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DE" sz="1400" b="1" kern="1200" dirty="0"/>
            <a:t>Landesverband</a:t>
          </a:r>
        </a:p>
      </dsp:txBody>
      <dsp:txXfrm>
        <a:off x="293197" y="1589158"/>
        <a:ext cx="2139928" cy="589707"/>
      </dsp:txXfrm>
    </dsp:sp>
    <dsp:sp modelId="{ED387F2C-CF0A-446E-8E99-AED342AA237C}">
      <dsp:nvSpPr>
        <dsp:cNvPr id="0" name=""/>
        <dsp:cNvSpPr/>
      </dsp:nvSpPr>
      <dsp:spPr>
        <a:xfrm>
          <a:off x="274850" y="2561515"/>
          <a:ext cx="2176622" cy="424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Projektsteuerung, Koordination, Kommunikation</a:t>
          </a:r>
          <a:endParaRPr lang="de-DE" sz="1200" b="0" kern="1200" baseline="0" dirty="0">
            <a:latin typeface="Bahnschrift Light" panose="020B0502040204020203" pitchFamily="34" charset="0"/>
          </a:endParaRPr>
        </a:p>
      </dsp:txBody>
      <dsp:txXfrm>
        <a:off x="287292" y="2573957"/>
        <a:ext cx="2151738" cy="399916"/>
      </dsp:txXfrm>
    </dsp:sp>
    <dsp:sp modelId="{C0456A7A-3F20-43CD-869C-7CE94A1B79B7}">
      <dsp:nvSpPr>
        <dsp:cNvPr id="0" name=""/>
        <dsp:cNvSpPr/>
      </dsp:nvSpPr>
      <dsp:spPr>
        <a:xfrm>
          <a:off x="274850" y="3050612"/>
          <a:ext cx="2176622" cy="424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kern="1200" baseline="0" dirty="0">
              <a:latin typeface="Bahnschrift Light" panose="020B0502040204020203" pitchFamily="34" charset="0"/>
            </a:rPr>
            <a:t>Betreuung &amp; Schulung Tutoren</a:t>
          </a:r>
        </a:p>
      </dsp:txBody>
      <dsp:txXfrm>
        <a:off x="287292" y="3063054"/>
        <a:ext cx="2151738" cy="399916"/>
      </dsp:txXfrm>
    </dsp:sp>
    <dsp:sp modelId="{ED534F69-5FF7-4151-94E0-0DB1ADAC45AA}">
      <dsp:nvSpPr>
        <dsp:cNvPr id="0" name=""/>
        <dsp:cNvSpPr/>
      </dsp:nvSpPr>
      <dsp:spPr>
        <a:xfrm>
          <a:off x="276874" y="3533117"/>
          <a:ext cx="2176622" cy="424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Bahnschrift Light" panose="020B0502040204020203" pitchFamily="34" charset="0"/>
            </a:rPr>
            <a:t>Redaktion, Aufnahme, Qualitätssicherung</a:t>
          </a:r>
        </a:p>
      </dsp:txBody>
      <dsp:txXfrm>
        <a:off x="289316" y="3545559"/>
        <a:ext cx="2151738" cy="399916"/>
      </dsp:txXfrm>
    </dsp:sp>
    <dsp:sp modelId="{CCF49527-E62E-41EF-BEF7-30BF576C9696}">
      <dsp:nvSpPr>
        <dsp:cNvPr id="0" name=""/>
        <dsp:cNvSpPr/>
      </dsp:nvSpPr>
      <dsp:spPr>
        <a:xfrm>
          <a:off x="274850" y="4028807"/>
          <a:ext cx="2176622" cy="424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Bahnschrift Light" panose="020B0502040204020203" pitchFamily="34" charset="0"/>
            </a:rPr>
            <a:t>Finanzen, Recht, Verwaltung</a:t>
          </a:r>
        </a:p>
      </dsp:txBody>
      <dsp:txXfrm>
        <a:off x="287292" y="4041249"/>
        <a:ext cx="2151738" cy="399916"/>
      </dsp:txXfrm>
    </dsp:sp>
    <dsp:sp modelId="{21ED1E4D-0FD7-4C20-A90F-1A269557BF3B}">
      <dsp:nvSpPr>
        <dsp:cNvPr id="0" name=""/>
        <dsp:cNvSpPr/>
      </dsp:nvSpPr>
      <dsp:spPr>
        <a:xfrm>
          <a:off x="274850" y="4517905"/>
          <a:ext cx="2176622" cy="424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Bahnschrift Light" panose="020B0502040204020203" pitchFamily="34" charset="0"/>
            </a:rPr>
            <a:t>Entwicklung Anwendungshilfen</a:t>
          </a:r>
        </a:p>
      </dsp:txBody>
      <dsp:txXfrm>
        <a:off x="287292" y="4530347"/>
        <a:ext cx="2151738" cy="399916"/>
      </dsp:txXfrm>
    </dsp:sp>
    <dsp:sp modelId="{66FE9488-9066-4ECA-B582-A0EA2C677318}">
      <dsp:nvSpPr>
        <dsp:cNvPr id="0" name=""/>
        <dsp:cNvSpPr/>
      </dsp:nvSpPr>
      <dsp:spPr>
        <a:xfrm>
          <a:off x="274850" y="5007002"/>
          <a:ext cx="2176622" cy="424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Bahnschrift Light" panose="020B0502040204020203" pitchFamily="34" charset="0"/>
            </a:rPr>
            <a:t>Weiterentwicklung, </a:t>
          </a:r>
          <a:r>
            <a:rPr lang="de-DE" sz="1200" b="0" kern="1200" baseline="0" dirty="0">
              <a:latin typeface="Bahnschrift Light" panose="020B0502040204020203" pitchFamily="34" charset="0"/>
            </a:rPr>
            <a:t>Profilentwicklung</a:t>
          </a:r>
          <a:endParaRPr lang="de-DE" sz="1200" b="0" kern="1200" dirty="0">
            <a:latin typeface="Bahnschrift Light" panose="020B0502040204020203" pitchFamily="34" charset="0"/>
          </a:endParaRPr>
        </a:p>
      </dsp:txBody>
      <dsp:txXfrm>
        <a:off x="287292" y="5019444"/>
        <a:ext cx="2151738" cy="399916"/>
      </dsp:txXfrm>
    </dsp:sp>
    <dsp:sp modelId="{9E7010BB-85FF-4DC8-928C-28D698DB0822}">
      <dsp:nvSpPr>
        <dsp:cNvPr id="0" name=""/>
        <dsp:cNvSpPr/>
      </dsp:nvSpPr>
      <dsp:spPr>
        <a:xfrm>
          <a:off x="274850" y="5496099"/>
          <a:ext cx="2176622" cy="424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kern="1200" baseline="0" dirty="0">
              <a:latin typeface="Bahnschrift Light" panose="020B0502040204020203" pitchFamily="34" charset="0"/>
            </a:rPr>
            <a:t>Marketing</a:t>
          </a:r>
        </a:p>
      </dsp:txBody>
      <dsp:txXfrm>
        <a:off x="287292" y="5508541"/>
        <a:ext cx="2151738" cy="399916"/>
      </dsp:txXfrm>
    </dsp:sp>
    <dsp:sp modelId="{CC080EF9-9673-45BB-AF52-A9D117C7D5C2}">
      <dsp:nvSpPr>
        <dsp:cNvPr id="0" name=""/>
        <dsp:cNvSpPr/>
      </dsp:nvSpPr>
      <dsp:spPr>
        <a:xfrm>
          <a:off x="2927609" y="0"/>
          <a:ext cx="2720778" cy="62333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baseline="0" dirty="0"/>
            <a:t>Koordinator</a:t>
          </a:r>
        </a:p>
      </dsp:txBody>
      <dsp:txXfrm>
        <a:off x="2927609" y="0"/>
        <a:ext cx="2720778" cy="1870012"/>
      </dsp:txXfrm>
    </dsp:sp>
    <dsp:sp modelId="{95477273-2016-4154-B0C9-1735361CD168}">
      <dsp:nvSpPr>
        <dsp:cNvPr id="0" name=""/>
        <dsp:cNvSpPr/>
      </dsp:nvSpPr>
      <dsp:spPr>
        <a:xfrm>
          <a:off x="3180228" y="1575323"/>
          <a:ext cx="2176622" cy="6263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DE" sz="1400" b="1" i="0" u="none" strike="noStrike" kern="1200" baseline="0" dirty="0">
              <a:effectLst/>
              <a:latin typeface="Calibri"/>
            </a:rPr>
            <a:t>Geschäftsstellen der Regionalverbände</a:t>
          </a:r>
          <a:endParaRPr lang="de-DE" sz="1400" b="1" kern="1200" baseline="0" dirty="0"/>
        </a:p>
      </dsp:txBody>
      <dsp:txXfrm>
        <a:off x="3198574" y="1593669"/>
        <a:ext cx="2139930" cy="589699"/>
      </dsp:txXfrm>
    </dsp:sp>
    <dsp:sp modelId="{F0EB6EB4-5AEE-408A-A25C-80FD95044EBC}">
      <dsp:nvSpPr>
        <dsp:cNvPr id="0" name=""/>
        <dsp:cNvSpPr/>
      </dsp:nvSpPr>
      <dsp:spPr>
        <a:xfrm>
          <a:off x="3199687" y="3784234"/>
          <a:ext cx="2176622" cy="42482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Mitgliederinformation</a:t>
          </a:r>
          <a:endParaRPr lang="de-DE" sz="1200" b="0" kern="1200" baseline="0" dirty="0">
            <a:latin typeface="Bahnschrift Light" panose="020B0502040204020203" pitchFamily="34" charset="0"/>
          </a:endParaRPr>
        </a:p>
      </dsp:txBody>
      <dsp:txXfrm>
        <a:off x="3212130" y="3796677"/>
        <a:ext cx="2151736" cy="399934"/>
      </dsp:txXfrm>
    </dsp:sp>
    <dsp:sp modelId="{0C6733C3-6FF2-4021-8E74-20EC7AB7C955}">
      <dsp:nvSpPr>
        <dsp:cNvPr id="0" name=""/>
        <dsp:cNvSpPr/>
      </dsp:nvSpPr>
      <dsp:spPr>
        <a:xfrm>
          <a:off x="3199687" y="4832392"/>
          <a:ext cx="2176622" cy="42482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Netzwerkaufbau</a:t>
          </a:r>
          <a:endParaRPr lang="de-DE" sz="1200" b="0" kern="1200" baseline="0" dirty="0">
            <a:latin typeface="Bahnschrift Light" panose="020B0502040204020203" pitchFamily="34" charset="0"/>
          </a:endParaRPr>
        </a:p>
      </dsp:txBody>
      <dsp:txXfrm>
        <a:off x="3212130" y="4844835"/>
        <a:ext cx="2151736" cy="399934"/>
      </dsp:txXfrm>
    </dsp:sp>
    <dsp:sp modelId="{62451EB2-7300-444B-829D-20CB95527C0B}">
      <dsp:nvSpPr>
        <dsp:cNvPr id="0" name=""/>
        <dsp:cNvSpPr/>
      </dsp:nvSpPr>
      <dsp:spPr>
        <a:xfrm>
          <a:off x="5852446" y="0"/>
          <a:ext cx="2720778" cy="62333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baseline="0" dirty="0"/>
            <a:t>Tutor</a:t>
          </a:r>
        </a:p>
      </dsp:txBody>
      <dsp:txXfrm>
        <a:off x="5852446" y="0"/>
        <a:ext cx="2720778" cy="1870012"/>
      </dsp:txXfrm>
    </dsp:sp>
    <dsp:sp modelId="{80D52767-855F-4469-9C1E-304A6A8490D6}">
      <dsp:nvSpPr>
        <dsp:cNvPr id="0" name=""/>
        <dsp:cNvSpPr/>
      </dsp:nvSpPr>
      <dsp:spPr>
        <a:xfrm>
          <a:off x="6124524" y="1602269"/>
          <a:ext cx="2176622" cy="626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DE" sz="1400" b="1" i="0" u="none" strike="noStrike" kern="1200" dirty="0">
              <a:effectLst/>
              <a:latin typeface="Calibri"/>
            </a:rPr>
            <a:t>Angestellte des LBK, Sitz in den Regionalverbänden</a:t>
          </a:r>
          <a:endParaRPr lang="de-DE" sz="1400" b="1" kern="1200" dirty="0"/>
        </a:p>
      </dsp:txBody>
      <dsp:txXfrm>
        <a:off x="6142871" y="1620616"/>
        <a:ext cx="2139928" cy="589706"/>
      </dsp:txXfrm>
    </dsp:sp>
    <dsp:sp modelId="{C4290A84-76F8-4085-AD22-4996CE48D6F3}">
      <dsp:nvSpPr>
        <dsp:cNvPr id="0" name=""/>
        <dsp:cNvSpPr/>
      </dsp:nvSpPr>
      <dsp:spPr>
        <a:xfrm>
          <a:off x="6124524" y="2566907"/>
          <a:ext cx="2176622" cy="4189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Erstberatung</a:t>
          </a:r>
          <a:endParaRPr lang="de-DE" sz="1200" b="0" kern="1200" dirty="0">
            <a:latin typeface="Bahnschrift Light" panose="020B0502040204020203" pitchFamily="34" charset="0"/>
          </a:endParaRPr>
        </a:p>
      </dsp:txBody>
      <dsp:txXfrm>
        <a:off x="6136793" y="2579176"/>
        <a:ext cx="2152084" cy="394373"/>
      </dsp:txXfrm>
    </dsp:sp>
    <dsp:sp modelId="{0981993D-4B63-4622-B452-0ACD6EA455FE}">
      <dsp:nvSpPr>
        <dsp:cNvPr id="0" name=""/>
        <dsp:cNvSpPr/>
      </dsp:nvSpPr>
      <dsp:spPr>
        <a:xfrm>
          <a:off x="6124524" y="3056203"/>
          <a:ext cx="2176622" cy="4189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Anwenderberatung</a:t>
          </a:r>
        </a:p>
      </dsp:txBody>
      <dsp:txXfrm>
        <a:off x="6136793" y="3068472"/>
        <a:ext cx="2152084" cy="394373"/>
      </dsp:txXfrm>
    </dsp:sp>
    <dsp:sp modelId="{88D3CD08-6C02-4D1E-AFA8-9F88304EE241}">
      <dsp:nvSpPr>
        <dsp:cNvPr id="0" name=""/>
        <dsp:cNvSpPr/>
      </dsp:nvSpPr>
      <dsp:spPr>
        <a:xfrm>
          <a:off x="6124524" y="3545499"/>
          <a:ext cx="2176622" cy="4189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Einführungsschulung</a:t>
          </a:r>
        </a:p>
      </dsp:txBody>
      <dsp:txXfrm>
        <a:off x="6136793" y="3557768"/>
        <a:ext cx="2152084" cy="394373"/>
      </dsp:txXfrm>
    </dsp:sp>
    <dsp:sp modelId="{EB363DCB-0F3A-4C8D-9878-BA472228AA26}">
      <dsp:nvSpPr>
        <dsp:cNvPr id="0" name=""/>
        <dsp:cNvSpPr/>
      </dsp:nvSpPr>
      <dsp:spPr>
        <a:xfrm>
          <a:off x="6124524" y="4034795"/>
          <a:ext cx="2176622" cy="4189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a:effectLst/>
              <a:latin typeface="Bahnschrift Light" panose="020B0502040204020203" pitchFamily="34" charset="0"/>
            </a:rPr>
            <a:t>Dateneinpflege</a:t>
          </a:r>
          <a:endParaRPr lang="de-DE" sz="1200" b="0" i="0" u="none" strike="noStrike" kern="1200" baseline="0" dirty="0">
            <a:effectLst/>
            <a:latin typeface="Bahnschrift Light" panose="020B0502040204020203" pitchFamily="34" charset="0"/>
          </a:endParaRPr>
        </a:p>
      </dsp:txBody>
      <dsp:txXfrm>
        <a:off x="6136793" y="4047064"/>
        <a:ext cx="2152084" cy="394373"/>
      </dsp:txXfrm>
    </dsp:sp>
    <dsp:sp modelId="{8EDB5501-BA37-44C2-877D-83FB67E76263}">
      <dsp:nvSpPr>
        <dsp:cNvPr id="0" name=""/>
        <dsp:cNvSpPr/>
      </dsp:nvSpPr>
      <dsp:spPr>
        <a:xfrm>
          <a:off x="6124524" y="4524091"/>
          <a:ext cx="2176622" cy="4189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weiterführende Schulungen</a:t>
          </a:r>
          <a:endParaRPr lang="de-DE" sz="1200" b="0" kern="1200" baseline="0" dirty="0">
            <a:latin typeface="Bahnschrift Light" panose="020B0502040204020203" pitchFamily="34" charset="0"/>
          </a:endParaRPr>
        </a:p>
      </dsp:txBody>
      <dsp:txXfrm>
        <a:off x="6136793" y="4536360"/>
        <a:ext cx="2152084" cy="394373"/>
      </dsp:txXfrm>
    </dsp:sp>
    <dsp:sp modelId="{FA30E3D8-86BC-4362-8B9B-77D487C35FE8}">
      <dsp:nvSpPr>
        <dsp:cNvPr id="0" name=""/>
        <dsp:cNvSpPr/>
      </dsp:nvSpPr>
      <dsp:spPr>
        <a:xfrm>
          <a:off x="6124524" y="5013387"/>
          <a:ext cx="2176622" cy="4189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Verleih Erfassungskits</a:t>
          </a:r>
          <a:endParaRPr lang="de-DE" sz="1200" b="0" kern="1200" baseline="0" dirty="0">
            <a:latin typeface="Bahnschrift Light" panose="020B0502040204020203" pitchFamily="34" charset="0"/>
          </a:endParaRPr>
        </a:p>
      </dsp:txBody>
      <dsp:txXfrm>
        <a:off x="6136793" y="5025656"/>
        <a:ext cx="2152084" cy="394373"/>
      </dsp:txXfrm>
    </dsp:sp>
    <dsp:sp modelId="{DC42C064-93DB-4F40-A98E-3B18C398662F}">
      <dsp:nvSpPr>
        <dsp:cNvPr id="0" name=""/>
        <dsp:cNvSpPr/>
      </dsp:nvSpPr>
      <dsp:spPr>
        <a:xfrm>
          <a:off x="6124524" y="5502683"/>
          <a:ext cx="2176622" cy="41891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Bahnschrift Light" panose="020B0502040204020203" pitchFamily="34" charset="0"/>
            </a:rPr>
            <a:t>Vermittlung weiterer Hilfsstellungen</a:t>
          </a:r>
        </a:p>
      </dsp:txBody>
      <dsp:txXfrm>
        <a:off x="6136793" y="5514952"/>
        <a:ext cx="2152084" cy="394373"/>
      </dsp:txXfrm>
    </dsp:sp>
    <dsp:sp modelId="{B6A6F425-ADE4-4A4E-A04E-6CE27079DA64}">
      <dsp:nvSpPr>
        <dsp:cNvPr id="0" name=""/>
        <dsp:cNvSpPr/>
      </dsp:nvSpPr>
      <dsp:spPr>
        <a:xfrm>
          <a:off x="8777282" y="0"/>
          <a:ext cx="2720778" cy="62333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de-DE" sz="3000" kern="1200" baseline="0" dirty="0"/>
            <a:t>Anwender</a:t>
          </a:r>
        </a:p>
      </dsp:txBody>
      <dsp:txXfrm>
        <a:off x="8777282" y="0"/>
        <a:ext cx="2720778" cy="1870012"/>
      </dsp:txXfrm>
    </dsp:sp>
    <dsp:sp modelId="{64EB06CB-62B5-4A72-BA74-DC8404897D60}">
      <dsp:nvSpPr>
        <dsp:cNvPr id="0" name=""/>
        <dsp:cNvSpPr/>
      </dsp:nvSpPr>
      <dsp:spPr>
        <a:xfrm>
          <a:off x="9029901" y="1576307"/>
          <a:ext cx="2176622" cy="6264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DE" sz="1400" b="1" i="0" u="none" strike="noStrike" kern="1200" baseline="0" dirty="0">
              <a:effectLst/>
              <a:latin typeface="Calibri"/>
            </a:rPr>
            <a:t>Mitglieder, Nichtmitglieder, Institutionen, Erben/ Nachlassverwalter</a:t>
          </a:r>
          <a:endParaRPr lang="de-DE" sz="1400" b="1" kern="1200" baseline="0" dirty="0"/>
        </a:p>
      </dsp:txBody>
      <dsp:txXfrm>
        <a:off x="9048248" y="1594654"/>
        <a:ext cx="2139928" cy="589718"/>
      </dsp:txXfrm>
    </dsp:sp>
    <dsp:sp modelId="{B4118769-C70C-407B-8D02-0E1702F6A1DD}">
      <dsp:nvSpPr>
        <dsp:cNvPr id="0" name=""/>
        <dsp:cNvSpPr/>
      </dsp:nvSpPr>
      <dsp:spPr>
        <a:xfrm>
          <a:off x="9049360" y="2986658"/>
          <a:ext cx="2176622" cy="6517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kern="1200" baseline="0">
              <a:latin typeface="Bahnschrift Light" panose="020B0502040204020203" pitchFamily="34" charset="0"/>
            </a:rPr>
            <a:t>ordnen</a:t>
          </a:r>
          <a:endParaRPr lang="de-DE" sz="1200" b="0" kern="1200" baseline="0" dirty="0">
            <a:latin typeface="Bahnschrift Light" panose="020B0502040204020203" pitchFamily="34" charset="0"/>
          </a:endParaRPr>
        </a:p>
      </dsp:txBody>
      <dsp:txXfrm>
        <a:off x="9068451" y="3005749"/>
        <a:ext cx="2138440" cy="613616"/>
      </dsp:txXfrm>
    </dsp:sp>
    <dsp:sp modelId="{268BA006-FB40-4B28-82E9-31FFF76671C1}">
      <dsp:nvSpPr>
        <dsp:cNvPr id="0" name=""/>
        <dsp:cNvSpPr/>
      </dsp:nvSpPr>
      <dsp:spPr>
        <a:xfrm>
          <a:off x="9049360" y="4127874"/>
          <a:ext cx="2176622" cy="6517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a:effectLst/>
              <a:latin typeface="Bahnschrift Light" panose="020B0502040204020203" pitchFamily="34" charset="0"/>
            </a:rPr>
            <a:t>digitalisieren</a:t>
          </a:r>
          <a:endParaRPr lang="de-DE" sz="1200" b="0" kern="1200" baseline="0" dirty="0">
            <a:latin typeface="Bahnschrift Light" panose="020B0502040204020203" pitchFamily="34" charset="0"/>
          </a:endParaRPr>
        </a:p>
      </dsp:txBody>
      <dsp:txXfrm>
        <a:off x="9068451" y="4146965"/>
        <a:ext cx="2138440" cy="613616"/>
      </dsp:txXfrm>
    </dsp:sp>
    <dsp:sp modelId="{B0097895-263F-4E42-A80F-FCF7F6261B2E}">
      <dsp:nvSpPr>
        <dsp:cNvPr id="0" name=""/>
        <dsp:cNvSpPr/>
      </dsp:nvSpPr>
      <dsp:spPr>
        <a:xfrm>
          <a:off x="9049360" y="5269090"/>
          <a:ext cx="2176622" cy="6517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de-DE" sz="1200" b="0" i="0" u="none" strike="noStrike" kern="1200" baseline="0" dirty="0">
              <a:effectLst/>
              <a:latin typeface="Bahnschrift Light" panose="020B0502040204020203" pitchFamily="34" charset="0"/>
            </a:rPr>
            <a:t>erfassen</a:t>
          </a:r>
          <a:endParaRPr lang="de-DE" sz="1200" b="0" kern="1200" baseline="0" dirty="0">
            <a:latin typeface="Bahnschrift Light" panose="020B0502040204020203" pitchFamily="34" charset="0"/>
          </a:endParaRPr>
        </a:p>
      </dsp:txBody>
      <dsp:txXfrm>
        <a:off x="9068451" y="5288181"/>
        <a:ext cx="2138440" cy="6136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AAB00-E479-44F0-984E-2F4B22267C81}">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22AB33-6FDE-4002-847F-6FE425DF9DBF}">
      <dsp:nvSpPr>
        <dsp:cNvPr id="0" name=""/>
        <dsp:cNvSpPr/>
      </dsp:nvSpPr>
      <dsp:spPr>
        <a:xfrm>
          <a:off x="434398" y="285347"/>
          <a:ext cx="7617019" cy="570477"/>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Verbesserung internen Datenbankstrukturen und Design</a:t>
          </a:r>
        </a:p>
      </dsp:txBody>
      <dsp:txXfrm>
        <a:off x="434398" y="285347"/>
        <a:ext cx="7617019" cy="570477"/>
      </dsp:txXfrm>
    </dsp:sp>
    <dsp:sp modelId="{B08457DE-4224-4EC8-9E6D-F0868BF6C97F}">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CE280-0268-486D-A1C7-AA6E07DE0FE1}">
      <dsp:nvSpPr>
        <dsp:cNvPr id="0" name=""/>
        <dsp:cNvSpPr/>
      </dsp:nvSpPr>
      <dsp:spPr>
        <a:xfrm>
          <a:off x="903654" y="1140954"/>
          <a:ext cx="7147763" cy="570477"/>
        </a:xfrm>
        <a:prstGeom prst="rect">
          <a:avLst/>
        </a:prstGeom>
        <a:solidFill>
          <a:schemeClr val="accent2">
            <a:shade val="80000"/>
            <a:hueOff val="-30624"/>
            <a:satOff val="200"/>
            <a:lumOff val="4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Verbesserung Usability und Workflows</a:t>
          </a:r>
        </a:p>
      </dsp:txBody>
      <dsp:txXfrm>
        <a:off x="903654" y="1140954"/>
        <a:ext cx="7147763" cy="570477"/>
      </dsp:txXfrm>
    </dsp:sp>
    <dsp:sp modelId="{41F67CAC-5842-48D3-8881-6A8A8F8801D5}">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2">
              <a:shade val="80000"/>
              <a:hueOff val="-30624"/>
              <a:satOff val="200"/>
              <a:lumOff val="4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E6F179-E543-4FCB-B856-5D8084A686FE}">
      <dsp:nvSpPr>
        <dsp:cNvPr id="0" name=""/>
        <dsp:cNvSpPr/>
      </dsp:nvSpPr>
      <dsp:spPr>
        <a:xfrm>
          <a:off x="1264940" y="1996562"/>
          <a:ext cx="6798541" cy="570477"/>
        </a:xfrm>
        <a:prstGeom prst="rect">
          <a:avLst/>
        </a:prstGeom>
        <a:solidFill>
          <a:schemeClr val="accent2">
            <a:shade val="80000"/>
            <a:hueOff val="-61248"/>
            <a:satOff val="401"/>
            <a:lumOff val="9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langfristige Datensicherung und kontinuierliche Weiterentwicklung</a:t>
          </a:r>
        </a:p>
      </dsp:txBody>
      <dsp:txXfrm>
        <a:off x="1264940" y="1996562"/>
        <a:ext cx="6798541" cy="570477"/>
      </dsp:txXfrm>
    </dsp:sp>
    <dsp:sp modelId="{A5B5AE2C-103E-4704-9288-2883739857A9}">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2">
              <a:shade val="80000"/>
              <a:hueOff val="-61248"/>
              <a:satOff val="401"/>
              <a:lumOff val="90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DBC1-DEA0-4629-958F-E36F8B1ADEB8}">
      <dsp:nvSpPr>
        <dsp:cNvPr id="0" name=""/>
        <dsp:cNvSpPr/>
      </dsp:nvSpPr>
      <dsp:spPr>
        <a:xfrm>
          <a:off x="1118233" y="2851627"/>
          <a:ext cx="6933183" cy="570477"/>
        </a:xfrm>
        <a:prstGeom prst="rect">
          <a:avLst/>
        </a:prstGeom>
        <a:solidFill>
          <a:schemeClr val="accent2">
            <a:shade val="80000"/>
            <a:hueOff val="-91871"/>
            <a:satOff val="601"/>
            <a:lumOff val="135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Integration weiterer Verwaltungstools</a:t>
          </a:r>
        </a:p>
      </dsp:txBody>
      <dsp:txXfrm>
        <a:off x="1118233" y="2851627"/>
        <a:ext cx="6933183" cy="570477"/>
      </dsp:txXfrm>
    </dsp:sp>
    <dsp:sp modelId="{D7A83B8D-19C2-48D4-B22B-EC215643D77F}">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2">
              <a:shade val="80000"/>
              <a:hueOff val="-91871"/>
              <a:satOff val="601"/>
              <a:lumOff val="135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DE4F57-42BD-45C4-9DAA-82C76DEC9C3B}">
      <dsp:nvSpPr>
        <dsp:cNvPr id="0" name=""/>
        <dsp:cNvSpPr/>
      </dsp:nvSpPr>
      <dsp:spPr>
        <a:xfrm>
          <a:off x="903654" y="3707235"/>
          <a:ext cx="7147763" cy="570477"/>
        </a:xfrm>
        <a:prstGeom prst="rect">
          <a:avLst/>
        </a:prstGeom>
        <a:solidFill>
          <a:schemeClr val="accent2">
            <a:shade val="80000"/>
            <a:hueOff val="-122495"/>
            <a:satOff val="802"/>
            <a:lumOff val="181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Entwicklung weiterer Hilfsmaterialien</a:t>
          </a:r>
        </a:p>
      </dsp:txBody>
      <dsp:txXfrm>
        <a:off x="903654" y="3707235"/>
        <a:ext cx="7147763" cy="570477"/>
      </dsp:txXfrm>
    </dsp:sp>
    <dsp:sp modelId="{CCB02D1C-98C6-4EC7-939D-F9E180265E37}">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accent2">
              <a:shade val="80000"/>
              <a:hueOff val="-122495"/>
              <a:satOff val="802"/>
              <a:lumOff val="181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B9FAB3-B2EA-46C5-B33D-40D9DEC82F8F}">
      <dsp:nvSpPr>
        <dsp:cNvPr id="0" name=""/>
        <dsp:cNvSpPr/>
      </dsp:nvSpPr>
      <dsp:spPr>
        <a:xfrm>
          <a:off x="434398" y="4562842"/>
          <a:ext cx="7617019" cy="570477"/>
        </a:xfrm>
        <a:prstGeom prst="rect">
          <a:avLst/>
        </a:prstGeom>
        <a:solidFill>
          <a:schemeClr val="accent2">
            <a:shade val="80000"/>
            <a:hueOff val="-153119"/>
            <a:satOff val="1002"/>
            <a:lumOff val="226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de-DE" sz="1800" kern="1200" dirty="0"/>
            <a:t>Sensibilisierung für Qualität der Daten</a:t>
          </a:r>
        </a:p>
      </dsp:txBody>
      <dsp:txXfrm>
        <a:off x="434398" y="4562842"/>
        <a:ext cx="7617019" cy="570477"/>
      </dsp:txXfrm>
    </dsp:sp>
    <dsp:sp modelId="{42B2A929-B1BA-46D9-9FC6-A46E127AEA09}">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accent2">
              <a:shade val="80000"/>
              <a:hueOff val="-153119"/>
              <a:satOff val="1002"/>
              <a:lumOff val="22644"/>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0.43665</cdr:x>
      <cdr:y>0.03091</cdr:y>
    </cdr:from>
    <cdr:to>
      <cdr:x>0.47449</cdr:x>
      <cdr:y>0.48938</cdr:y>
    </cdr:to>
    <cdr:sp macro="" textlink="">
      <cdr:nvSpPr>
        <cdr:cNvPr id="2" name="Textfeld 1"/>
        <cdr:cNvSpPr txBox="1"/>
      </cdr:nvSpPr>
      <cdr:spPr>
        <a:xfrm xmlns:a="http://schemas.openxmlformats.org/drawingml/2006/main">
          <a:off x="4219753" y="149219"/>
          <a:ext cx="365693" cy="2213461"/>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de-DE" sz="1600" dirty="0">
              <a:solidFill>
                <a:schemeClr val="accent2"/>
              </a:solidFill>
            </a:rPr>
            <a:t>Durchschnittsalter</a:t>
          </a:r>
        </a:p>
      </cdr:txBody>
    </cdr:sp>
  </cdr:relSizeAnchor>
</c:userShapes>
</file>

<file path=ppt/drawings/drawing2.xml><?xml version="1.0" encoding="utf-8"?>
<c:userShapes xmlns:c="http://schemas.openxmlformats.org/drawingml/2006/chart">
  <cdr:relSizeAnchor xmlns:cdr="http://schemas.openxmlformats.org/drawingml/2006/chartDrawing">
    <cdr:from>
      <cdr:x>0.17946</cdr:x>
      <cdr:y>0.25906</cdr:y>
    </cdr:from>
    <cdr:to>
      <cdr:x>0.24029</cdr:x>
      <cdr:y>0.44576</cdr:y>
    </cdr:to>
    <cdr:sp macro="" textlink="">
      <cdr:nvSpPr>
        <cdr:cNvPr id="2" name="Textfeld 4">
          <a:extLst xmlns:a="http://schemas.openxmlformats.org/drawingml/2006/main">
            <a:ext uri="{FF2B5EF4-FFF2-40B4-BE49-F238E27FC236}">
              <a16:creationId xmlns:a16="http://schemas.microsoft.com/office/drawing/2014/main" id="{C182F700-3ACA-46EB-856D-C810BE11DA6E}"/>
            </a:ext>
          </a:extLst>
        </cdr:cNvPr>
        <cdr:cNvSpPr txBox="1"/>
      </cdr:nvSpPr>
      <cdr:spPr>
        <a:xfrm xmlns:a="http://schemas.openxmlformats.org/drawingml/2006/main">
          <a:off x="2131082" y="512456"/>
          <a:ext cx="722376" cy="369332"/>
        </a:xfrm>
        <a:prstGeom xmlns:a="http://schemas.openxmlformats.org/drawingml/2006/main" prst="rect">
          <a:avLst/>
        </a:prstGeom>
        <a:solidFill xmlns:a="http://schemas.openxmlformats.org/drawingml/2006/main">
          <a:schemeClr val="accent2"/>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dirty="0"/>
            <a:t>2014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A0FDE8-3B80-4AAC-92F2-E3D0667D4E72}" type="datetimeFigureOut">
              <a:rPr lang="de-DE" smtClean="0"/>
              <a:t>21.10.2019</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79F74-2001-4B21-B06E-FA23C7F2DD77}" type="slidenum">
              <a:rPr lang="de-DE" smtClean="0"/>
              <a:t>‹Nr.›</a:t>
            </a:fld>
            <a:endParaRPr lang="de-DE" dirty="0"/>
          </a:p>
        </p:txBody>
      </p:sp>
    </p:spTree>
    <p:extLst>
      <p:ext uri="{BB962C8B-B14F-4D97-AF65-F5344CB8AC3E}">
        <p14:creationId xmlns:p14="http://schemas.microsoft.com/office/powerpoint/2010/main" val="97782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25FBA-1311-468D-8115-8778B0F7BEEC}" type="datetimeFigureOut">
              <a:rPr lang="de-DE" smtClean="0"/>
              <a:t>21.10.2019</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Kopfzeilenplatzhalt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67C00-F679-4C51-9894-9E2214E5C2F1}" type="slidenum">
              <a:rPr lang="de-DE" smtClean="0"/>
              <a:t>‹Nr.›</a:t>
            </a:fld>
            <a:endParaRPr lang="de-DE" dirty="0"/>
          </a:p>
        </p:txBody>
      </p:sp>
    </p:spTree>
    <p:extLst>
      <p:ext uri="{BB962C8B-B14F-4D97-AF65-F5344CB8AC3E}">
        <p14:creationId xmlns:p14="http://schemas.microsoft.com/office/powerpoint/2010/main" val="55282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1</a:t>
            </a:fld>
            <a:endParaRPr lang="de-DE" dirty="0"/>
          </a:p>
        </p:txBody>
      </p:sp>
    </p:spTree>
    <p:extLst>
      <p:ext uri="{BB962C8B-B14F-4D97-AF65-F5344CB8AC3E}">
        <p14:creationId xmlns:p14="http://schemas.microsoft.com/office/powerpoint/2010/main" val="2985852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10</a:t>
            </a:fld>
            <a:endParaRPr lang="de-DE" dirty="0"/>
          </a:p>
        </p:txBody>
      </p:sp>
    </p:spTree>
    <p:extLst>
      <p:ext uri="{BB962C8B-B14F-4D97-AF65-F5344CB8AC3E}">
        <p14:creationId xmlns:p14="http://schemas.microsoft.com/office/powerpoint/2010/main" val="67856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11</a:t>
            </a:fld>
            <a:endParaRPr lang="de-DE" dirty="0"/>
          </a:p>
        </p:txBody>
      </p:sp>
    </p:spTree>
    <p:extLst>
      <p:ext uri="{BB962C8B-B14F-4D97-AF65-F5344CB8AC3E}">
        <p14:creationId xmlns:p14="http://schemas.microsoft.com/office/powerpoint/2010/main" val="148140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12</a:t>
            </a:fld>
            <a:endParaRPr lang="de-DE" dirty="0"/>
          </a:p>
        </p:txBody>
      </p:sp>
    </p:spTree>
    <p:extLst>
      <p:ext uri="{BB962C8B-B14F-4D97-AF65-F5344CB8AC3E}">
        <p14:creationId xmlns:p14="http://schemas.microsoft.com/office/powerpoint/2010/main" val="98821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Werktypen</a:t>
            </a:r>
          </a:p>
          <a:p>
            <a:r>
              <a:rPr lang="de-DE" dirty="0"/>
              <a:t>So viel zunächst zum Instrument der Datenbank</a:t>
            </a:r>
          </a:p>
          <a:p>
            <a:r>
              <a:rPr lang="de-DE" dirty="0"/>
              <a:t>Denn die Wahl eines geeigneten Datenbanksystems, Entwicklung der Strukturen, Werteliste, ist die eine Seite</a:t>
            </a:r>
          </a:p>
          <a:p>
            <a:endParaRPr lang="de-DE" dirty="0"/>
          </a:p>
          <a:p>
            <a:r>
              <a:rPr lang="de-DE" dirty="0"/>
              <a:t>Andere Seite, ist die Frage, wie fülle ich sie mit Leben, wer benutzt sie (genug Datenbankleichen, die mit viel Geld aufgebaut worden sind, die aber keiner benutzt)</a:t>
            </a:r>
          </a:p>
          <a:p>
            <a:pPr marL="171450" indent="-171450">
              <a:buFont typeface="Wingdings" panose="05000000000000000000" pitchFamily="2" charset="2"/>
              <a:buChar char="à"/>
            </a:pPr>
            <a:r>
              <a:rPr lang="de-DE" dirty="0" err="1">
                <a:sym typeface="Wingdings" panose="05000000000000000000" pitchFamily="2" charset="2"/>
              </a:rPr>
              <a:t>Crowd</a:t>
            </a:r>
            <a:r>
              <a:rPr lang="de-DE" dirty="0">
                <a:sym typeface="Wingdings" panose="05000000000000000000" pitchFamily="2" charset="2"/>
              </a:rPr>
              <a:t> </a:t>
            </a:r>
            <a:r>
              <a:rPr lang="de-DE" dirty="0" err="1">
                <a:sym typeface="Wingdings" panose="05000000000000000000" pitchFamily="2" charset="2"/>
              </a:rPr>
              <a:t>sourcing</a:t>
            </a:r>
            <a:endParaRPr lang="de-DE" dirty="0">
              <a:sym typeface="Wingdings" panose="05000000000000000000" pitchFamily="2" charset="2"/>
            </a:endParaRPr>
          </a:p>
          <a:p>
            <a:pPr marL="171450" indent="-171450">
              <a:buFont typeface="Wingdings" panose="05000000000000000000" pitchFamily="2" charset="2"/>
              <a:buChar char="à"/>
            </a:pPr>
            <a:r>
              <a:rPr lang="de-DE" dirty="0">
                <a:sym typeface="Wingdings" panose="05000000000000000000" pitchFamily="2" charset="2"/>
              </a:rPr>
              <a:t>Hinzukommt, das das Thema Nachlass ja sehr sensibel ist, erfordert emotionales Fingerspitzengefühl</a:t>
            </a:r>
          </a:p>
          <a:p>
            <a:pPr marL="171450" indent="-171450">
              <a:buFont typeface="Wingdings" panose="05000000000000000000" pitchFamily="2" charset="2"/>
              <a:buChar char="à"/>
            </a:pPr>
            <a:r>
              <a:rPr lang="de-DE" dirty="0">
                <a:sym typeface="Wingdings" panose="05000000000000000000" pitchFamily="2" charset="2"/>
              </a:rPr>
              <a:t>Die, die unmittelbar betroffen sind, haben oft nicht die technischen Kompetenzen oder Mittel ihr Werk/ Nachlassgebers zu erfassen</a:t>
            </a:r>
          </a:p>
          <a:p>
            <a:pPr marL="171450" indent="-171450">
              <a:buFont typeface="Wingdings" panose="05000000000000000000" pitchFamily="2" charset="2"/>
              <a:buChar char="à"/>
            </a:pPr>
            <a:endParaRPr lang="de-DE" dirty="0">
              <a:sym typeface="Wingdings" panose="05000000000000000000" pitchFamily="2" charset="2"/>
            </a:endParaRPr>
          </a:p>
          <a:p>
            <a:pPr marL="171450" indent="-171450">
              <a:buFont typeface="Wingdings" panose="05000000000000000000" pitchFamily="2" charset="2"/>
              <a:buChar char="à"/>
            </a:pPr>
            <a:r>
              <a:rPr lang="de-DE" dirty="0">
                <a:sym typeface="Wingdings" panose="05000000000000000000" pitchFamily="2" charset="2"/>
              </a:rPr>
              <a:t>Deshalb Rollenmodell entwickelt</a:t>
            </a:r>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13</a:t>
            </a:fld>
            <a:endParaRPr lang="de-DE" dirty="0"/>
          </a:p>
        </p:txBody>
      </p:sp>
    </p:spTree>
    <p:extLst>
      <p:ext uri="{BB962C8B-B14F-4D97-AF65-F5344CB8AC3E}">
        <p14:creationId xmlns:p14="http://schemas.microsoft.com/office/powerpoint/2010/main" val="322762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Rollenmodell der Werkdatenbank</a:t>
            </a:r>
          </a:p>
          <a:p>
            <a:endParaRPr lang="de-DE" dirty="0"/>
          </a:p>
          <a:p>
            <a:r>
              <a:rPr lang="de-DE" dirty="0"/>
              <a:t>Tutoren, wichtigste Ansprechpartner für Künstler und Erben</a:t>
            </a:r>
          </a:p>
          <a:p>
            <a:r>
              <a:rPr lang="de-DE" dirty="0"/>
              <a:t>Angestellte LBK, Sitz in Regionalverbänden</a:t>
            </a:r>
          </a:p>
          <a:p>
            <a:pPr marL="171450" indent="-171450">
              <a:buFontTx/>
              <a:buChar char="-"/>
            </a:pPr>
            <a:r>
              <a:rPr lang="de-DE" dirty="0"/>
              <a:t>Erstinformation zu technische Vorrausetzungen, rechtliche Bedingungen</a:t>
            </a:r>
          </a:p>
          <a:p>
            <a:pPr marL="171450" indent="-171450">
              <a:buFontTx/>
              <a:buChar char="-"/>
            </a:pPr>
            <a:r>
              <a:rPr lang="de-DE" dirty="0"/>
              <a:t>Einführungsschulungen</a:t>
            </a:r>
          </a:p>
          <a:p>
            <a:pPr marL="171450" indent="-171450">
              <a:buFontTx/>
              <a:buChar char="-"/>
            </a:pPr>
            <a:r>
              <a:rPr lang="de-DE" dirty="0"/>
              <a:t>Anwenderberatung</a:t>
            </a:r>
          </a:p>
          <a:p>
            <a:pPr marL="171450" indent="-171450">
              <a:buFontTx/>
              <a:buChar char="-"/>
            </a:pPr>
            <a:r>
              <a:rPr lang="de-DE" dirty="0"/>
              <a:t>In ausgewählten Fällen Unterstützung bei Dateneingabe, aber auch Fotografieren</a:t>
            </a:r>
          </a:p>
          <a:p>
            <a:pPr marL="171450" indent="-171450">
              <a:buFontTx/>
              <a:buChar char="-"/>
            </a:pPr>
            <a:r>
              <a:rPr lang="de-DE" dirty="0"/>
              <a:t>Erfassungskits</a:t>
            </a:r>
          </a:p>
        </p:txBody>
      </p:sp>
      <p:sp>
        <p:nvSpPr>
          <p:cNvPr id="4" name="Foliennummernplatzhalter 3"/>
          <p:cNvSpPr>
            <a:spLocks noGrp="1"/>
          </p:cNvSpPr>
          <p:nvPr>
            <p:ph type="sldNum" sz="quarter" idx="10"/>
          </p:nvPr>
        </p:nvSpPr>
        <p:spPr/>
        <p:txBody>
          <a:bodyPr/>
          <a:lstStyle/>
          <a:p>
            <a:fld id="{F0E67C00-F679-4C51-9894-9E2214E5C2F1}" type="slidenum">
              <a:rPr lang="de-DE" smtClean="0"/>
              <a:t>14</a:t>
            </a:fld>
            <a:endParaRPr lang="de-DE" dirty="0"/>
          </a:p>
        </p:txBody>
      </p:sp>
    </p:spTree>
    <p:extLst>
      <p:ext uri="{BB962C8B-B14F-4D97-AF65-F5344CB8AC3E}">
        <p14:creationId xmlns:p14="http://schemas.microsoft.com/office/powerpoint/2010/main" val="2165057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37" marR="0" lvl="0" indent="-181137" algn="l" defTabSz="966064"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t>15 Nachlassverzeichnisse</a:t>
            </a:r>
          </a:p>
          <a:p>
            <a:pPr marL="181137" indent="-181137" defTabSz="966064">
              <a:buFont typeface="Wingdings" panose="05000000000000000000" pitchFamily="2" charset="2"/>
              <a:buChar char="à"/>
              <a:defRPr/>
            </a:pPr>
            <a:r>
              <a:rPr lang="de-DE" dirty="0">
                <a:sym typeface="Wingdings" panose="05000000000000000000" pitchFamily="2" charset="2"/>
              </a:rPr>
              <a:t>exponentiell,  fast 15.000 Werke, über 90 Künstler </a:t>
            </a:r>
          </a:p>
          <a:p>
            <a:pPr marL="181137" indent="-181137" defTabSz="966064">
              <a:buFont typeface="Wingdings" panose="05000000000000000000" pitchFamily="2" charset="2"/>
              <a:buChar char="à"/>
              <a:defRPr/>
            </a:pPr>
            <a:r>
              <a:rPr lang="de-DE" dirty="0">
                <a:sym typeface="Wingdings" panose="05000000000000000000" pitchFamily="2" charset="2"/>
              </a:rPr>
              <a:t>e</a:t>
            </a:r>
            <a:r>
              <a:rPr lang="de-DE" dirty="0"/>
              <a:t>inige Angemeldete bisher keine Daten eingepflegt </a:t>
            </a:r>
            <a:r>
              <a:rPr lang="de-DE" dirty="0">
                <a:sym typeface="Wingdings" panose="05000000000000000000" pitchFamily="2" charset="2"/>
              </a:rPr>
              <a:t> im Schnitt ca. 160 Werke pro Künstler</a:t>
            </a:r>
          </a:p>
          <a:p>
            <a:pPr marL="181137" indent="-181137" defTabSz="966064">
              <a:buFont typeface="Wingdings" panose="05000000000000000000" pitchFamily="2" charset="2"/>
              <a:buChar char="à"/>
              <a:defRPr/>
            </a:pPr>
            <a:r>
              <a:rPr lang="de-DE" sz="1300" dirty="0"/>
              <a:t>davon 47 Aktive</a:t>
            </a:r>
            <a:r>
              <a:rPr lang="de-DE" dirty="0"/>
              <a:t> (</a:t>
            </a:r>
            <a:r>
              <a:rPr lang="de-DE" sz="1300" dirty="0"/>
              <a:t>59%),</a:t>
            </a:r>
            <a:r>
              <a:rPr lang="de-DE" dirty="0"/>
              <a:t> </a:t>
            </a:r>
            <a:r>
              <a:rPr lang="de-DE" sz="1300" dirty="0"/>
              <a:t>veröffentlicht</a:t>
            </a:r>
            <a:r>
              <a:rPr lang="de-DE" dirty="0"/>
              <a:t> </a:t>
            </a:r>
            <a:r>
              <a:rPr lang="de-DE" sz="1300" dirty="0"/>
              <a:t>43%</a:t>
            </a:r>
            <a:r>
              <a:rPr lang="de-DE" dirty="0"/>
              <a:t> </a:t>
            </a:r>
          </a:p>
        </p:txBody>
      </p:sp>
      <p:sp>
        <p:nvSpPr>
          <p:cNvPr id="4" name="Foliennummernplatzhalter 3"/>
          <p:cNvSpPr>
            <a:spLocks noGrp="1"/>
          </p:cNvSpPr>
          <p:nvPr>
            <p:ph type="sldNum" sz="quarter" idx="10"/>
          </p:nvPr>
        </p:nvSpPr>
        <p:spPr/>
        <p:txBody>
          <a:bodyPr/>
          <a:lstStyle/>
          <a:p>
            <a:fld id="{F0E67C00-F679-4C51-9894-9E2214E5C2F1}" type="slidenum">
              <a:rPr lang="de-DE" smtClean="0"/>
              <a:t>15</a:t>
            </a:fld>
            <a:endParaRPr lang="de-DE" dirty="0"/>
          </a:p>
        </p:txBody>
      </p:sp>
    </p:spTree>
    <p:extLst>
      <p:ext uri="{BB962C8B-B14F-4D97-AF65-F5344CB8AC3E}">
        <p14:creationId xmlns:p14="http://schemas.microsoft.com/office/powerpoint/2010/main" val="919102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16</a:t>
            </a:fld>
            <a:endParaRPr lang="de-DE" dirty="0"/>
          </a:p>
        </p:txBody>
      </p:sp>
    </p:spTree>
    <p:extLst>
      <p:ext uri="{BB962C8B-B14F-4D97-AF65-F5344CB8AC3E}">
        <p14:creationId xmlns:p14="http://schemas.microsoft.com/office/powerpoint/2010/main" val="228396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sym typeface="Symbol" panose="05050102010706020507" pitchFamily="18" charset="2"/>
              </a:rPr>
              <a:t></a:t>
            </a:r>
            <a:r>
              <a:rPr lang="de-DE" sz="1200" kern="1200" dirty="0">
                <a:solidFill>
                  <a:schemeClr val="tx1"/>
                </a:solidFill>
                <a:effectLst/>
                <a:latin typeface="+mn-lt"/>
                <a:ea typeface="+mn-ea"/>
                <a:cs typeface="+mn-cs"/>
              </a:rPr>
              <a:t> Ausstellungsliste mit der Darstellung professioneller Ausstellungstätigkeit (Auswahl wichtiger Ausstellungen in Fachinstitutionen wie Kunstmuseen, Kunsthallen, Kunsthäusern, Kunstvereinen </a:t>
            </a:r>
            <a:r>
              <a:rPr lang="de-DE" sz="1200" kern="1200" dirty="0" err="1">
                <a:solidFill>
                  <a:schemeClr val="tx1"/>
                </a:solidFill>
                <a:effectLst/>
                <a:latin typeface="+mn-lt"/>
                <a:ea typeface="+mn-ea"/>
                <a:cs typeface="+mn-cs"/>
              </a:rPr>
              <a:t>u.ä.</a:t>
            </a:r>
            <a:r>
              <a:rPr lang="de-DE"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sym typeface="Symbol" panose="05050102010706020507" pitchFamily="18" charset="2"/>
              </a:rPr>
              <a:t></a:t>
            </a:r>
            <a:r>
              <a:rPr lang="de-DE" sz="1200" kern="1200" dirty="0">
                <a:solidFill>
                  <a:schemeClr val="tx1"/>
                </a:solidFill>
                <a:effectLst/>
                <a:latin typeface="+mn-lt"/>
                <a:ea typeface="+mn-ea"/>
                <a:cs typeface="+mn-cs"/>
              </a:rPr>
              <a:t> Nachweis der Zusammenarbeit mit einer Galerie, Marktpräsenz</a:t>
            </a:r>
          </a:p>
          <a:p>
            <a:r>
              <a:rPr lang="de-DE" sz="1200" kern="1200" dirty="0">
                <a:solidFill>
                  <a:schemeClr val="tx1"/>
                </a:solidFill>
                <a:effectLst/>
                <a:latin typeface="+mn-lt"/>
                <a:ea typeface="+mn-ea"/>
                <a:cs typeface="+mn-cs"/>
                <a:sym typeface="Symbol" panose="05050102010706020507" pitchFamily="18" charset="2"/>
              </a:rPr>
              <a:t></a:t>
            </a:r>
            <a:r>
              <a:rPr lang="de-DE" sz="1200" kern="1200" dirty="0">
                <a:solidFill>
                  <a:schemeClr val="tx1"/>
                </a:solidFill>
                <a:effectLst/>
                <a:latin typeface="+mn-lt"/>
                <a:ea typeface="+mn-ea"/>
                <a:cs typeface="+mn-cs"/>
              </a:rPr>
              <a:t> KSK-Mitgliedschaft</a:t>
            </a:r>
          </a:p>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17</a:t>
            </a:fld>
            <a:endParaRPr lang="de-DE" dirty="0"/>
          </a:p>
        </p:txBody>
      </p:sp>
    </p:spTree>
    <p:extLst>
      <p:ext uri="{BB962C8B-B14F-4D97-AF65-F5344CB8AC3E}">
        <p14:creationId xmlns:p14="http://schemas.microsoft.com/office/powerpoint/2010/main" val="2434365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19</a:t>
            </a:fld>
            <a:endParaRPr lang="de-DE" dirty="0"/>
          </a:p>
        </p:txBody>
      </p:sp>
    </p:spTree>
    <p:extLst>
      <p:ext uri="{BB962C8B-B14F-4D97-AF65-F5344CB8AC3E}">
        <p14:creationId xmlns:p14="http://schemas.microsoft.com/office/powerpoint/2010/main" val="3895392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Responsives Design mit voller Funktionalität (Filter, Personalisierung)</a:t>
            </a:r>
          </a:p>
          <a:p>
            <a:endParaRPr lang="de-DE" dirty="0"/>
          </a:p>
          <a:p>
            <a:r>
              <a:rPr lang="de-DE" dirty="0"/>
              <a:t>Derzeit wird noch am Eingabemodul programmiert, Beta-Tester in den Startlöchern</a:t>
            </a:r>
          </a:p>
          <a:p>
            <a:r>
              <a:rPr lang="de-DE" dirty="0"/>
              <a:t>vollständige Datenmigration</a:t>
            </a:r>
          </a:p>
          <a:p>
            <a:r>
              <a:rPr lang="de-DE" dirty="0"/>
              <a:t>Integration älterer Datenbank über Kunst am Bau</a:t>
            </a:r>
          </a:p>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24</a:t>
            </a:fld>
            <a:endParaRPr lang="de-DE" dirty="0"/>
          </a:p>
        </p:txBody>
      </p:sp>
    </p:spTree>
    <p:extLst>
      <p:ext uri="{BB962C8B-B14F-4D97-AF65-F5344CB8AC3E}">
        <p14:creationId xmlns:p14="http://schemas.microsoft.com/office/powerpoint/2010/main" val="88098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r>
              <a:rPr lang="de-DE" dirty="0"/>
              <a:t>Vertritt als Dachverband die 4 regionalen Künstlerverbände in Dresden, Leipzig, Chemnitz und Vogtland</a:t>
            </a:r>
          </a:p>
          <a:p>
            <a:pPr defTabSz="966064"/>
            <a:r>
              <a:rPr lang="de-DE" dirty="0"/>
              <a:t>774 Künstler </a:t>
            </a:r>
            <a:r>
              <a:rPr lang="de-DE" dirty="0">
                <a:sym typeface="Wingdings" panose="05000000000000000000" pitchFamily="2" charset="2"/>
              </a:rPr>
              <a:t> nicht nur Berufsverband sondern Vertretung der gesamten Sparte der Bildenden Kunst  Lobbisten</a:t>
            </a:r>
          </a:p>
          <a:p>
            <a:pPr defTabSz="966064"/>
            <a:endParaRPr lang="de-DE" dirty="0">
              <a:sym typeface="Wingdings" panose="05000000000000000000" pitchFamily="2" charset="2"/>
            </a:endParaRPr>
          </a:p>
          <a:p>
            <a:pPr defTabSz="966064"/>
            <a:r>
              <a:rPr lang="de-DE" dirty="0">
                <a:sym typeface="Wingdings" panose="05000000000000000000" pitchFamily="2" charset="2"/>
              </a:rPr>
              <a:t>Wir beackern ein breites Themenspektrum das </a:t>
            </a:r>
            <a:r>
              <a:rPr lang="de-DE" dirty="0" err="1">
                <a:sym typeface="Wingdings" panose="05000000000000000000" pitchFamily="2" charset="2"/>
              </a:rPr>
              <a:t>zb</a:t>
            </a:r>
            <a:r>
              <a:rPr lang="de-DE" dirty="0">
                <a:sym typeface="Wingdings" panose="05000000000000000000" pitchFamily="2" charset="2"/>
              </a:rPr>
              <a:t> </a:t>
            </a:r>
          </a:p>
          <a:p>
            <a:pPr marL="171450" indent="-171450" defTabSz="966064">
              <a:buFont typeface="Wingdings" panose="05000000000000000000" pitchFamily="2" charset="2"/>
              <a:buChar char="à"/>
            </a:pPr>
            <a:r>
              <a:rPr lang="de-DE" dirty="0">
                <a:sym typeface="Wingdings" panose="05000000000000000000" pitchFamily="2" charset="2"/>
              </a:rPr>
              <a:t>Ausstellungsvergütung</a:t>
            </a:r>
          </a:p>
          <a:p>
            <a:pPr marL="171450" indent="-171450" defTabSz="966064">
              <a:buFont typeface="Wingdings" panose="05000000000000000000" pitchFamily="2" charset="2"/>
              <a:buChar char="à"/>
            </a:pPr>
            <a:r>
              <a:rPr lang="de-DE" dirty="0" err="1">
                <a:sym typeface="Wingdings" panose="05000000000000000000" pitchFamily="2" charset="2"/>
              </a:rPr>
              <a:t>KiöR</a:t>
            </a:r>
            <a:endParaRPr lang="de-DE" dirty="0">
              <a:sym typeface="Wingdings" panose="05000000000000000000" pitchFamily="2" charset="2"/>
            </a:endParaRPr>
          </a:p>
          <a:p>
            <a:pPr marL="171450" indent="-171450" defTabSz="966064">
              <a:buFont typeface="Wingdings" panose="05000000000000000000" pitchFamily="2" charset="2"/>
              <a:buChar char="à"/>
            </a:pPr>
            <a:r>
              <a:rPr lang="de-DE" dirty="0">
                <a:sym typeface="Wingdings" panose="05000000000000000000" pitchFamily="2" charset="2"/>
              </a:rPr>
              <a:t>Künstlerische Bildung</a:t>
            </a:r>
          </a:p>
          <a:p>
            <a:pPr marL="171450" indent="-171450" defTabSz="966064">
              <a:buFont typeface="Wingdings" panose="05000000000000000000" pitchFamily="2" charset="2"/>
              <a:buChar char="à"/>
            </a:pPr>
            <a:r>
              <a:rPr lang="de-DE" dirty="0">
                <a:sym typeface="Wingdings" panose="05000000000000000000" pitchFamily="2" charset="2"/>
              </a:rPr>
              <a:t>Derzeit Projekt begonnen, Strukturentwicklung in ländlichen Regionen</a:t>
            </a:r>
          </a:p>
          <a:p>
            <a:pPr marL="171450" indent="-171450" defTabSz="966064">
              <a:buFont typeface="Wingdings" panose="05000000000000000000" pitchFamily="2" charset="2"/>
              <a:buChar char="à"/>
            </a:pPr>
            <a:r>
              <a:rPr lang="de-DE" dirty="0">
                <a:sym typeface="Wingdings" panose="05000000000000000000" pitchFamily="2" charset="2"/>
              </a:rPr>
              <a:t>Nachlässe</a:t>
            </a:r>
          </a:p>
          <a:p>
            <a:pPr marL="0" indent="0" defTabSz="966064">
              <a:buFont typeface="Wingdings" panose="05000000000000000000" pitchFamily="2" charset="2"/>
              <a:buNone/>
            </a:pPr>
            <a:endParaRPr lang="de-DE" dirty="0">
              <a:sym typeface="Wingdings" panose="05000000000000000000" pitchFamily="2" charset="2"/>
            </a:endParaRPr>
          </a:p>
          <a:p>
            <a:pPr marL="0" indent="0" defTabSz="966064">
              <a:buFont typeface="Wingdings" panose="05000000000000000000" pitchFamily="2" charset="2"/>
              <a:buNone/>
            </a:pPr>
            <a:r>
              <a:rPr lang="de-DE" dirty="0">
                <a:sym typeface="Wingdings" panose="05000000000000000000" pitchFamily="2" charset="2"/>
              </a:rPr>
              <a:t>Entwickeln dabei nicht nur konkrete Projekte, Richtlinien, Veranstaltungen sondern widmen uns den spezifischen Feldern auch auf kulturpolitischen Ebene </a:t>
            </a:r>
            <a:r>
              <a:rPr lang="de-DE" dirty="0" err="1">
                <a:sym typeface="Wingdings" panose="05000000000000000000" pitchFamily="2" charset="2"/>
              </a:rPr>
              <a:t>dh</a:t>
            </a:r>
            <a:r>
              <a:rPr lang="de-DE" dirty="0">
                <a:sym typeface="Wingdings" panose="05000000000000000000" pitchFamily="2" charset="2"/>
              </a:rPr>
              <a:t> wir versuchen, diese wichtigen Themen, wie die </a:t>
            </a:r>
            <a:r>
              <a:rPr lang="de-DE" dirty="0" err="1">
                <a:sym typeface="Wingdings" panose="05000000000000000000" pitchFamily="2" charset="2"/>
              </a:rPr>
              <a:t>Arbeitssitutation</a:t>
            </a:r>
            <a:r>
              <a:rPr lang="de-DE" dirty="0">
                <a:sym typeface="Wingdings" panose="05000000000000000000" pitchFamily="2" charset="2"/>
              </a:rPr>
              <a:t> der bildenden Künstler in der Politik zu platzieren  das braucht langem Atem,  (darauf gleich zurück)</a:t>
            </a:r>
          </a:p>
          <a:p>
            <a:pPr marL="0" indent="0" defTabSz="966064">
              <a:buFont typeface="Wingdings" panose="05000000000000000000" pitchFamily="2" charset="2"/>
              <a:buNone/>
            </a:pPr>
            <a:endParaRPr lang="de-DE" dirty="0">
              <a:sym typeface="Wingdings" panose="05000000000000000000" pitchFamily="2" charset="2"/>
            </a:endParaRPr>
          </a:p>
          <a:p>
            <a:pPr marL="0" indent="0" defTabSz="966064">
              <a:buFont typeface="Wingdings" panose="05000000000000000000" pitchFamily="2" charset="2"/>
              <a:buNone/>
            </a:pPr>
            <a:r>
              <a:rPr lang="de-DE" dirty="0">
                <a:sym typeface="Wingdings" panose="05000000000000000000" pitchFamily="2" charset="2"/>
              </a:rPr>
              <a:t> Wir sind vom Land Sachsen institutionell gefördert, müssen uns immer rechtfertigen, insbesondere beim Thema Nachlässe, in den letzten 5 Jahren Thema sehr präsent, aber lange gebraucht </a:t>
            </a:r>
          </a:p>
          <a:p>
            <a:pPr defTabSz="966064"/>
            <a:endParaRPr lang="de-DE" dirty="0"/>
          </a:p>
          <a:p>
            <a:pPr defTabSz="966064"/>
            <a:endParaRPr lang="de-DE" dirty="0"/>
          </a:p>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2</a:t>
            </a:fld>
            <a:endParaRPr lang="de-DE" dirty="0"/>
          </a:p>
        </p:txBody>
      </p:sp>
    </p:spTree>
    <p:extLst>
      <p:ext uri="{BB962C8B-B14F-4D97-AF65-F5344CB8AC3E}">
        <p14:creationId xmlns:p14="http://schemas.microsoft.com/office/powerpoint/2010/main" val="212568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Anliegen in andere Netzwerke verfügbar zu machen</a:t>
            </a:r>
          </a:p>
          <a:p>
            <a:r>
              <a:rPr lang="de-DE" dirty="0"/>
              <a:t>DDB</a:t>
            </a:r>
          </a:p>
          <a:p>
            <a:r>
              <a:rPr lang="de-DE" dirty="0" err="1"/>
              <a:t>Euopeana</a:t>
            </a:r>
            <a:endParaRPr lang="de-DE" dirty="0"/>
          </a:p>
          <a:p>
            <a:r>
              <a:rPr lang="de-DE" dirty="0" err="1"/>
              <a:t>Arthistoricum</a:t>
            </a:r>
            <a:r>
              <a:rPr lang="de-DE" dirty="0"/>
              <a:t> .net</a:t>
            </a:r>
          </a:p>
          <a:p>
            <a:endParaRPr lang="de-DE" dirty="0"/>
          </a:p>
          <a:p>
            <a:r>
              <a:rPr lang="de-DE" sz="1200" b="0" i="0" u="none" strike="noStrike" kern="1200" baseline="0" dirty="0">
                <a:solidFill>
                  <a:schemeClr val="tx1"/>
                </a:solidFill>
                <a:latin typeface="+mn-lt"/>
                <a:ea typeface="+mn-ea"/>
                <a:cs typeface="+mn-cs"/>
              </a:rPr>
              <a:t>Metadaten-Austauschformate LIDO (</a:t>
            </a:r>
            <a:r>
              <a:rPr lang="de-DE" sz="1200" b="0" i="0" u="none" strike="noStrike" kern="1200" baseline="0" dirty="0" err="1">
                <a:solidFill>
                  <a:schemeClr val="tx1"/>
                </a:solidFill>
                <a:latin typeface="+mn-lt"/>
                <a:ea typeface="+mn-ea"/>
                <a:cs typeface="+mn-cs"/>
              </a:rPr>
              <a:t>Leight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weight</a:t>
            </a:r>
            <a:r>
              <a:rPr lang="de-DE" sz="1200" b="0" i="0" u="none" strike="noStrike" kern="1200" baseline="0" dirty="0">
                <a:solidFill>
                  <a:schemeClr val="tx1"/>
                </a:solidFill>
                <a:latin typeface="+mn-lt"/>
                <a:ea typeface="+mn-ea"/>
                <a:cs typeface="+mn-cs"/>
              </a:rPr>
              <a:t> Information </a:t>
            </a:r>
            <a:r>
              <a:rPr lang="de-DE" sz="1200" b="0" i="0" u="none" strike="noStrike" kern="1200" baseline="0" dirty="0" err="1">
                <a:solidFill>
                  <a:schemeClr val="tx1"/>
                </a:solidFill>
                <a:latin typeface="+mn-lt"/>
                <a:ea typeface="+mn-ea"/>
                <a:cs typeface="+mn-cs"/>
              </a:rPr>
              <a:t>Describing</a:t>
            </a:r>
            <a:r>
              <a:rPr lang="de-DE" sz="1200" b="0" i="0" u="none" strike="noStrike" kern="1200" baseline="0" dirty="0">
                <a:solidFill>
                  <a:schemeClr val="tx1"/>
                </a:solidFill>
                <a:latin typeface="+mn-lt"/>
                <a:ea typeface="+mn-ea"/>
                <a:cs typeface="+mn-cs"/>
              </a:rPr>
              <a:t> Objects) und Dublin Core </a:t>
            </a:r>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28</a:t>
            </a:fld>
            <a:endParaRPr lang="de-DE" dirty="0"/>
          </a:p>
        </p:txBody>
      </p:sp>
    </p:spTree>
    <p:extLst>
      <p:ext uri="{BB962C8B-B14F-4D97-AF65-F5344CB8AC3E}">
        <p14:creationId xmlns:p14="http://schemas.microsoft.com/office/powerpoint/2010/main" val="2097172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Altersstruktur im Landesverband Bildende Kunst Sachsen e.V. im Jahr 2015,</a:t>
            </a:r>
          </a:p>
          <a:p>
            <a:endParaRPr lang="de-DE" dirty="0"/>
          </a:p>
          <a:p>
            <a:r>
              <a:rPr lang="de-DE" dirty="0">
                <a:sym typeface="Wingdings" panose="05000000000000000000" pitchFamily="2" charset="2"/>
              </a:rPr>
              <a:t>Fordern Unterstützung bei Bewahrung zeitgenössischen Kunst</a:t>
            </a:r>
          </a:p>
          <a:p>
            <a:pPr defTabSz="966064"/>
            <a:r>
              <a:rPr lang="de-DE" dirty="0">
                <a:sym typeface="Wingdings" panose="05000000000000000000" pitchFamily="2" charset="2"/>
              </a:rPr>
              <a:t>Nachlässe: </a:t>
            </a:r>
            <a:r>
              <a:rPr lang="de-DE" dirty="0"/>
              <a:t>Altersstruktur im Landesverband Bildende Kunst Sachsen e.V. im Jahr 2015 58 Jahre </a:t>
            </a:r>
          </a:p>
          <a:p>
            <a:r>
              <a:rPr lang="de-DE" dirty="0"/>
              <a:t>Höchste Altersdurchschnitt Oberlausitz-Niederschlesien 65 Jahre</a:t>
            </a:r>
          </a:p>
          <a:p>
            <a:r>
              <a:rPr lang="de-DE" dirty="0"/>
              <a:t>2019 Mitglieder 775</a:t>
            </a:r>
          </a:p>
          <a:p>
            <a:r>
              <a:rPr lang="de-DE" dirty="0"/>
              <a:t>Nach Zählung 371 Künstler über 59 Jahre im Verband, Schätzung Organisationsgrad 40% + bereits vorhandene Nachlässe</a:t>
            </a:r>
          </a:p>
          <a:p>
            <a:r>
              <a:rPr lang="de-DE" dirty="0"/>
              <a:t>Bedarf an Beratung, Akuthilfe </a:t>
            </a:r>
          </a:p>
          <a:p>
            <a:endParaRPr lang="de-DE" dirty="0"/>
          </a:p>
          <a:p>
            <a:r>
              <a:rPr lang="de-DE" dirty="0"/>
              <a:t>Verband versucht Künstler Thema zu sensibilisieren, entsprechende rechtliche Vorkehrungen zu treffen, Werk zu ordnen, um im Nachlassfall Erben nicht freien Fall zu überlassen</a:t>
            </a:r>
          </a:p>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3</a:t>
            </a:fld>
            <a:endParaRPr lang="de-DE" dirty="0"/>
          </a:p>
        </p:txBody>
      </p:sp>
    </p:spTree>
    <p:extLst>
      <p:ext uri="{BB962C8B-B14F-4D97-AF65-F5344CB8AC3E}">
        <p14:creationId xmlns:p14="http://schemas.microsoft.com/office/powerpoint/2010/main" val="12053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wir uns mit dem Thema beschäftigen, betrachten wir immer 2 Komponenten</a:t>
            </a:r>
          </a:p>
          <a:p>
            <a:r>
              <a:rPr lang="de-DE" dirty="0">
                <a:sym typeface="Wingdings" panose="05000000000000000000" pitchFamily="2" charset="2"/>
              </a:rPr>
              <a:t> </a:t>
            </a:r>
            <a:r>
              <a:rPr lang="de-DE" dirty="0"/>
              <a:t>Physische und digitale Sicherung nur zusammen</a:t>
            </a:r>
          </a:p>
          <a:p>
            <a:pPr defTabSz="966064"/>
            <a:r>
              <a:rPr lang="de-DE" sz="1300" dirty="0"/>
              <a:t>Perspektive letztendlich präferiert wird, es ist das sicher das nicht alle Künstlernachlässe erhalten werden können und selbst die auserwählte nicht in ihrem Gesamtbestand physisch </a:t>
            </a:r>
            <a:r>
              <a:rPr lang="de-DE" sz="1300" dirty="0" err="1"/>
              <a:t>erhaltbar</a:t>
            </a:r>
            <a:endParaRPr lang="de-DE" sz="1300" dirty="0"/>
          </a:p>
          <a:p>
            <a:pPr defTabSz="966064"/>
            <a:r>
              <a:rPr lang="de-DE" sz="1300" dirty="0">
                <a:sym typeface="Wingdings" panose="05000000000000000000" pitchFamily="2" charset="2"/>
              </a:rPr>
              <a:t></a:t>
            </a:r>
            <a:r>
              <a:rPr lang="de-DE" sz="1300" dirty="0"/>
              <a:t> mit digitalen Mitteln heute möglich Gesamtbestände zu sichern und kulturelles Erbe damit zu sichern</a:t>
            </a:r>
          </a:p>
          <a:p>
            <a:endParaRPr lang="de-DE" dirty="0"/>
          </a:p>
        </p:txBody>
      </p:sp>
      <p:sp>
        <p:nvSpPr>
          <p:cNvPr id="4" name="Foliennummernplatzhalter 3"/>
          <p:cNvSpPr>
            <a:spLocks noGrp="1"/>
          </p:cNvSpPr>
          <p:nvPr>
            <p:ph type="sldNum" sz="quarter" idx="10"/>
          </p:nvPr>
        </p:nvSpPr>
        <p:spPr/>
        <p:txBody>
          <a:bodyPr/>
          <a:lstStyle/>
          <a:p>
            <a:fld id="{F0E67C00-F679-4C51-9894-9E2214E5C2F1}" type="slidenum">
              <a:rPr lang="de-DE" smtClean="0"/>
              <a:t>4</a:t>
            </a:fld>
            <a:endParaRPr lang="de-DE" dirty="0"/>
          </a:p>
        </p:txBody>
      </p:sp>
    </p:spTree>
    <p:extLst>
      <p:ext uri="{BB962C8B-B14F-4D97-AF65-F5344CB8AC3E}">
        <p14:creationId xmlns:p14="http://schemas.microsoft.com/office/powerpoint/2010/main" val="131400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1" dirty="0"/>
              <a:t>Seit 2013, Idee entstammt der Künstlerschaft</a:t>
            </a:r>
          </a:p>
          <a:p>
            <a:endParaRPr lang="de-DE" b="1" i="1" dirty="0"/>
          </a:p>
          <a:p>
            <a:r>
              <a:rPr lang="de-DE" b="1" i="1" dirty="0"/>
              <a:t>Koalitionsvertag 2014-2019</a:t>
            </a:r>
            <a:r>
              <a:rPr lang="de-DE" b="1" dirty="0"/>
              <a:t> </a:t>
            </a:r>
            <a:r>
              <a:rPr lang="de-DE" b="1" i="1" dirty="0"/>
              <a:t>vom 10. November 2014, Seite 8: </a:t>
            </a:r>
          </a:p>
          <a:p>
            <a:pPr defTabSz="966064">
              <a:defRPr/>
            </a:pPr>
            <a:r>
              <a:rPr lang="de-DE" sz="1300" i="1" u="sng" dirty="0"/>
              <a:t>Zur Förderung der Bildenden Kunst wollen </a:t>
            </a:r>
            <a:r>
              <a:rPr lang="de-DE" sz="1300" i="1" dirty="0"/>
              <a:t>wir eine Dokumentation zur Kunst am Bau für die durch den Freistaat Sachsen errichteten öffentlichen Gebäude und</a:t>
            </a:r>
            <a:r>
              <a:rPr lang="de-DE" sz="1300" i="1" u="sng" dirty="0"/>
              <a:t> eine Standortkonzeption für die Sicherung von Vor- und Nachlässen sächsischer Künstler erarbeiten. Außerdem werden wir eine Datenbank über die Werke sächsischer Kunstschaffender aufbauen.</a:t>
            </a:r>
          </a:p>
          <a:p>
            <a:pPr defTabSz="966064">
              <a:defRPr/>
            </a:pPr>
            <a:endParaRPr lang="de-DE" sz="1300" i="1" u="sng" dirty="0"/>
          </a:p>
          <a:p>
            <a:pPr defTabSz="966064">
              <a:defRPr/>
            </a:pPr>
            <a:r>
              <a:rPr lang="de-DE" sz="1300" b="1" i="0" u="none" dirty="0"/>
              <a:t>Anfang 2016 Lizenz zur Nutzung der Werkdatenbank der Private Künstlernachlässe Brandenburg </a:t>
            </a:r>
          </a:p>
          <a:p>
            <a:pPr defTabSz="966064">
              <a:defRPr/>
            </a:pPr>
            <a:endParaRPr lang="de-DE" sz="1300" u="sng" dirty="0"/>
          </a:p>
          <a:p>
            <a:pPr defTabSz="966064">
              <a:defRPr/>
            </a:pPr>
            <a:r>
              <a:rPr lang="de-DE" sz="1300" b="1" u="none" dirty="0"/>
              <a:t>Im Juni Migration der Daten in SLUB-Datenbank</a:t>
            </a:r>
            <a:r>
              <a:rPr lang="de-DE" sz="1300" u="none" dirty="0"/>
              <a:t>, derzeit parallele Nutzung, </a:t>
            </a:r>
          </a:p>
          <a:p>
            <a:pPr defTabSz="966064">
              <a:defRPr/>
            </a:pPr>
            <a:r>
              <a:rPr lang="de-DE" sz="1300" u="none" dirty="0"/>
              <a:t>Frontend SLUB, Eingabe erfolgt zum Großteil noch über das Brandenburger System, nur vereinzelte Nutzer testen APS-System</a:t>
            </a:r>
          </a:p>
          <a:p>
            <a:pPr defTabSz="966064">
              <a:defRPr/>
            </a:pPr>
            <a:endParaRPr lang="de-DE" sz="1300" u="none" dirty="0"/>
          </a:p>
          <a:p>
            <a:pPr defTabSz="966064">
              <a:defRPr/>
            </a:pPr>
            <a:r>
              <a:rPr lang="de-DE" sz="1300" u="none" dirty="0"/>
              <a:t>Derzeit wird noch das Eingabemodul programmiert, hoffentlich bald fertig, um nächste Beta-Test zu starten, hängen Zeitplan hinterher</a:t>
            </a:r>
          </a:p>
          <a:p>
            <a:pPr defTabSz="966064">
              <a:defRPr/>
            </a:pPr>
            <a:r>
              <a:rPr lang="de-DE" sz="1300" u="none" dirty="0">
                <a:sym typeface="Wingdings" panose="05000000000000000000" pitchFamily="2" charset="2"/>
              </a:rPr>
              <a:t> Definieren von Feldtypen, Wertelisten</a:t>
            </a:r>
            <a:endParaRPr lang="de-DE" sz="1300" u="none" dirty="0"/>
          </a:p>
        </p:txBody>
      </p:sp>
      <p:sp>
        <p:nvSpPr>
          <p:cNvPr id="4" name="Foliennummernplatzhalter 3"/>
          <p:cNvSpPr>
            <a:spLocks noGrp="1"/>
          </p:cNvSpPr>
          <p:nvPr>
            <p:ph type="sldNum" sz="quarter" idx="5"/>
          </p:nvPr>
        </p:nvSpPr>
        <p:spPr/>
        <p:txBody>
          <a:bodyPr/>
          <a:lstStyle/>
          <a:p>
            <a:fld id="{F0E67C00-F679-4C51-9894-9E2214E5C2F1}" type="slidenum">
              <a:rPr lang="de-DE" smtClean="0"/>
              <a:t>5</a:t>
            </a:fld>
            <a:endParaRPr lang="de-DE" dirty="0"/>
          </a:p>
        </p:txBody>
      </p:sp>
    </p:spTree>
    <p:extLst>
      <p:ext uri="{BB962C8B-B14F-4D97-AF65-F5344CB8AC3E}">
        <p14:creationId xmlns:p14="http://schemas.microsoft.com/office/powerpoint/2010/main" val="4139653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SMWK Anfang des Jahres sehr fleißig, Konzept entwickelt</a:t>
            </a:r>
          </a:p>
          <a:p>
            <a:r>
              <a:rPr lang="de-DE" sz="1200" kern="1200" dirty="0">
                <a:solidFill>
                  <a:schemeClr val="tx1"/>
                </a:solidFill>
                <a:effectLst/>
                <a:latin typeface="+mn-lt"/>
                <a:ea typeface="+mn-ea"/>
                <a:cs typeface="+mn-cs"/>
              </a:rPr>
              <a:t>Am 12.04.2019 startete die Pilotphase zur Förderung von Künstlernachlässen vom Land Sachsen</a:t>
            </a:r>
            <a:endParaRPr lang="de-DE" dirty="0"/>
          </a:p>
          <a:p>
            <a:endParaRPr lang="de-DE" dirty="0"/>
          </a:p>
          <a:p>
            <a:r>
              <a:rPr lang="de-DE" dirty="0"/>
              <a:t>Beratungseinrichtung:</a:t>
            </a:r>
          </a:p>
          <a:p>
            <a:r>
              <a:rPr lang="de-DE" dirty="0"/>
              <a:t>Für Erben, Künstler, Museumsleute… </a:t>
            </a:r>
          </a:p>
          <a:p>
            <a:r>
              <a:rPr lang="de-DE" dirty="0">
                <a:sym typeface="Wingdings" panose="05000000000000000000" pitchFamily="2" charset="2"/>
              </a:rPr>
              <a:t> Hilfe kunstwissenschaftlichen, </a:t>
            </a:r>
            <a:r>
              <a:rPr lang="de-DE" dirty="0" err="1">
                <a:sym typeface="Wingdings" panose="05000000000000000000" pitchFamily="2" charset="2"/>
              </a:rPr>
              <a:t>restauratorischen</a:t>
            </a:r>
            <a:r>
              <a:rPr lang="de-DE" dirty="0">
                <a:sym typeface="Wingdings" panose="05000000000000000000" pitchFamily="2" charset="2"/>
              </a:rPr>
              <a:t>, rechtlichen, museologischen, EDV-technischen und organisatorischen Fragen sowie Unterstützung beim Bemühen um Förderung</a:t>
            </a:r>
          </a:p>
          <a:p>
            <a:pPr marL="171450" indent="-171450">
              <a:buFont typeface="Wingdings" panose="05000000000000000000" pitchFamily="2" charset="2"/>
              <a:buChar char="à"/>
            </a:pPr>
            <a:r>
              <a:rPr lang="de-DE" dirty="0">
                <a:sym typeface="Wingdings" panose="05000000000000000000" pitchFamily="2" charset="2"/>
              </a:rPr>
              <a:t>Aufbau Netzwerk, auch in ländlichen Regionen</a:t>
            </a:r>
          </a:p>
          <a:p>
            <a:pPr marL="171450" indent="-171450">
              <a:buFont typeface="Wingdings" panose="05000000000000000000" pitchFamily="2" charset="2"/>
              <a:buChar char="à"/>
            </a:pPr>
            <a:r>
              <a:rPr lang="de-DE" dirty="0">
                <a:sym typeface="Wingdings" panose="05000000000000000000" pitchFamily="2" charset="2"/>
              </a:rPr>
              <a:t>Derzeit laufen die Ausschreibungen</a:t>
            </a:r>
          </a:p>
          <a:p>
            <a:pPr marL="171450" indent="-171450">
              <a:buFont typeface="Wingdings" panose="05000000000000000000" pitchFamily="2" charset="2"/>
              <a:buChar char="à"/>
            </a:pPr>
            <a:endParaRPr lang="de-DE" dirty="0">
              <a:sym typeface="Wingdings" panose="05000000000000000000" pitchFamily="2" charset="2"/>
            </a:endParaRPr>
          </a:p>
          <a:p>
            <a:r>
              <a:rPr lang="de-DE" sz="1200" kern="1200" dirty="0">
                <a:solidFill>
                  <a:schemeClr val="tx1"/>
                </a:solidFill>
                <a:effectLst/>
                <a:latin typeface="+mn-lt"/>
                <a:ea typeface="+mn-ea"/>
                <a:cs typeface="+mn-cs"/>
              </a:rPr>
              <a:t>Neben Beratungszentrum ist ein Förderprogramm aufgelegt worden, gültig seit April </a:t>
            </a:r>
          </a:p>
          <a:p>
            <a:r>
              <a:rPr lang="de-DE" sz="1200" kern="1200" dirty="0">
                <a:solidFill>
                  <a:schemeClr val="tx1"/>
                </a:solidFill>
                <a:effectLst/>
                <a:latin typeface="+mn-lt"/>
                <a:ea typeface="+mn-ea"/>
                <a:cs typeface="+mn-cs"/>
              </a:rPr>
              <a:t>- Das ist sehr sehr schnell entstanden und ad hoc an eine bestehende Förderrichtlinie angegliedert wurden, wir hätten uns gewünscht, dass man sich dafür mehr Zeit nimmt</a:t>
            </a:r>
          </a:p>
          <a:p>
            <a:r>
              <a:rPr lang="de-DE" sz="1200" kern="1200" dirty="0">
                <a:solidFill>
                  <a:schemeClr val="tx1"/>
                </a:solidFill>
                <a:effectLst/>
                <a:latin typeface="+mn-lt"/>
                <a:ea typeface="+mn-ea"/>
                <a:cs typeface="+mn-cs"/>
              </a:rPr>
              <a:t>Aber das ist meckern auf hohem Niveau</a:t>
            </a:r>
          </a:p>
          <a:p>
            <a:pPr marL="171450" indent="-171450">
              <a:buFontTx/>
              <a:buChar char="-"/>
            </a:pPr>
            <a:r>
              <a:rPr lang="de-DE" sz="1200" kern="1200" dirty="0">
                <a:solidFill>
                  <a:schemeClr val="tx1"/>
                </a:solidFill>
                <a:effectLst/>
                <a:latin typeface="+mn-lt"/>
                <a:ea typeface="+mn-ea"/>
                <a:cs typeface="+mn-cs"/>
              </a:rPr>
              <a:t>gemeinnützige nichtstaatliche Museen und museumsnahe Einrichtungen ermöglichen, Künstlernachlässe durch Experten bearbeiten zu lassen und Kernbestände aus Nachlässen übernehmen zu können.</a:t>
            </a:r>
          </a:p>
          <a:p>
            <a:pPr marL="171450" indent="-171450">
              <a:buFontTx/>
              <a:buChar char="-"/>
            </a:pPr>
            <a:r>
              <a:rPr lang="de-DE" sz="1200" kern="1200" dirty="0">
                <a:solidFill>
                  <a:schemeClr val="tx1"/>
                </a:solidFill>
                <a:effectLst/>
                <a:latin typeface="+mn-lt"/>
                <a:ea typeface="+mn-ea"/>
                <a:cs typeface="+mn-cs"/>
              </a:rPr>
              <a:t> Antrag für konkrete Fördermaßnahmen stellen, etwa für die Sichtung des Werkes, die </a:t>
            </a:r>
          </a:p>
          <a:p>
            <a:pPr marL="171450" indent="-171450">
              <a:buFontTx/>
              <a:buChar char="-"/>
            </a:pPr>
            <a:r>
              <a:rPr lang="de-DE" sz="1200" kern="1200" dirty="0">
                <a:solidFill>
                  <a:schemeClr val="tx1"/>
                </a:solidFill>
                <a:effectLst/>
                <a:latin typeface="+mn-lt"/>
                <a:ea typeface="+mn-ea"/>
                <a:cs typeface="+mn-cs"/>
              </a:rPr>
              <a:t>Definition eines repräsentativen Kernkonvoluts sowie die wissenschaftliche Erschließung und Eingabe in die Werkdatenbank. </a:t>
            </a:r>
          </a:p>
          <a:p>
            <a:pPr marL="171450" indent="-171450">
              <a:buFontTx/>
              <a:buChar char="-"/>
            </a:pPr>
            <a:r>
              <a:rPr lang="de-DE" sz="1200" kern="1200" dirty="0">
                <a:solidFill>
                  <a:schemeClr val="tx1"/>
                </a:solidFill>
                <a:effectLst/>
                <a:latin typeface="+mn-lt"/>
                <a:ea typeface="+mn-ea"/>
                <a:cs typeface="+mn-cs"/>
              </a:rPr>
              <a:t>Ggf. werden weitere Maßnahmen gefördert, die der Einrichtung das Aufnehmen der Kunstwerke erleichtern, zum Beispiel die Anschaffung von Mobiliar wie Vitrinen oder Grafikschränken, die Restaurierung einzelner Werke sowie eine Ausstellung. Die aufnehmende Einrichtung muss dabei einen angemessenen Eigenanteil aufbringen .</a:t>
            </a:r>
          </a:p>
          <a:p>
            <a:r>
              <a:rPr lang="de-DE" sz="1200" kern="1200" dirty="0">
                <a:solidFill>
                  <a:schemeClr val="tx1"/>
                </a:solidFill>
                <a:effectLst/>
                <a:latin typeface="+mn-lt"/>
                <a:ea typeface="+mn-ea"/>
                <a:cs typeface="+mn-cs"/>
              </a:rPr>
              <a:t>- Förderfähig sind ausschließlich Nachlässe, die durch Kauf oder Schenkung ins Eigentum der Antragssteller übergegangen sind. </a:t>
            </a:r>
          </a:p>
          <a:p>
            <a:endParaRPr lang="de-DE" sz="1200" kern="1200" dirty="0">
              <a:solidFill>
                <a:schemeClr val="tx1"/>
              </a:solidFill>
              <a:effectLst/>
              <a:latin typeface="+mn-lt"/>
              <a:ea typeface="+mn-ea"/>
              <a:cs typeface="+mn-cs"/>
            </a:endParaRPr>
          </a:p>
          <a:p>
            <a:pPr marL="171450" indent="-171450">
              <a:buFontTx/>
              <a:buChar char="-"/>
            </a:pPr>
            <a:r>
              <a:rPr lang="de-DE" sz="1200" kern="1200" dirty="0">
                <a:solidFill>
                  <a:schemeClr val="tx1"/>
                </a:solidFill>
                <a:effectLst/>
                <a:latin typeface="+mn-lt"/>
                <a:ea typeface="+mn-ea"/>
                <a:cs typeface="+mn-cs"/>
              </a:rPr>
              <a:t>Hierfür sind im aktuellen Doppelhaushalt in diesem Jahr 57.500 Euro und im kommenden Jahr 250.000 Euro eingestellt.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(Veröffentlichung im Mai, 1. Antragsfrist für 2019 30. Juni, 2. für 2020 15. Oktober)</a:t>
            </a:r>
          </a:p>
          <a:p>
            <a:pPr marL="171450" indent="-171450">
              <a:buFontTx/>
              <a:buChar char="-"/>
            </a:pPr>
            <a:r>
              <a:rPr lang="de-DE" sz="1200" kern="1200" dirty="0">
                <a:solidFill>
                  <a:schemeClr val="tx1"/>
                </a:solidFill>
                <a:effectLst/>
                <a:latin typeface="+mn-lt"/>
                <a:ea typeface="+mn-ea"/>
                <a:cs typeface="+mn-cs"/>
              </a:rPr>
              <a:t>Prozess: Künstler wendet sich an aufzubauendes Beratungszentrum</a:t>
            </a:r>
          </a:p>
          <a:p>
            <a:pPr marL="171450" indent="-171450">
              <a:buFontTx/>
              <a:buChar char="-"/>
            </a:pPr>
            <a:endParaRPr lang="de-DE" sz="1200" kern="1200" dirty="0">
              <a:solidFill>
                <a:schemeClr val="tx1"/>
              </a:solidFill>
              <a:effectLst/>
              <a:latin typeface="+mn-lt"/>
              <a:ea typeface="+mn-ea"/>
              <a:cs typeface="+mn-cs"/>
            </a:endParaRPr>
          </a:p>
          <a:p>
            <a:pPr marL="171450" indent="-171450">
              <a:buFontTx/>
              <a:buChar char="-"/>
            </a:pPr>
            <a:r>
              <a:rPr lang="de-DE" sz="1200" kern="1200" dirty="0">
                <a:solidFill>
                  <a:schemeClr val="tx1"/>
                </a:solidFill>
                <a:effectLst/>
                <a:latin typeface="+mn-lt"/>
                <a:ea typeface="+mn-ea"/>
                <a:cs typeface="+mn-cs"/>
              </a:rPr>
              <a:t>Deshalb schwierig, sind gespannt, wie viele Anträge nun tatsächlich eingegangen sind</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Ab 2020 soll es dann eine eigene Förderrichtlinie für Künstlernachlässe geben, in der der Kreis der Antragsteller über nichtstaatliche Museen hinaus erweitert werden soll.</a:t>
            </a:r>
          </a:p>
          <a:p>
            <a:pPr marL="0" indent="0">
              <a:buFont typeface="Wingdings" panose="05000000000000000000" pitchFamily="2" charset="2"/>
              <a:buNone/>
            </a:pPr>
            <a:endParaRPr lang="de-DE"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ym typeface="Wingdings" panose="05000000000000000000" pitchFamily="2" charset="2"/>
              </a:rPr>
              <a:t>Auch Kommunen, Vereine, Stiftungen, zeitlich begrenzte Anmietung von Depotflächen in Notfällen</a:t>
            </a:r>
          </a:p>
          <a:p>
            <a:pPr marL="0" indent="0">
              <a:buFont typeface="Wingdings" panose="05000000000000000000" pitchFamily="2" charset="2"/>
              <a:buNone/>
            </a:pPr>
            <a:r>
              <a:rPr lang="de-DE" dirty="0">
                <a:sym typeface="Wingdings" panose="05000000000000000000" pitchFamily="2" charset="2"/>
              </a:rPr>
              <a:t> Übernahme Kernkonvolut durch räumlich und inhaltlich passende Institution</a:t>
            </a:r>
          </a:p>
          <a:p>
            <a:pPr marL="0" indent="0">
              <a:buFont typeface="Wingdings" panose="05000000000000000000" pitchFamily="2" charset="2"/>
              <a:buNone/>
            </a:pPr>
            <a:r>
              <a:rPr lang="de-DE" dirty="0">
                <a:sym typeface="Wingdings" panose="05000000000000000000" pitchFamily="2" charset="2"/>
              </a:rPr>
              <a:t> Gefördert werden: Ankauf, Restaurierung, wissenschaftlich Erschließung/ Publikation, Museums/Sammlungskonzeptionen, Ausstellungen, Workshops/ Tagungen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de-D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dirty="0">
                <a:sym typeface="Wingdings" panose="05000000000000000000" pitchFamily="2" charset="2"/>
              </a:rPr>
              <a:t> Fördergremium wählt zu fördernde Künstler aus, definiert Kernkonvolut und nötige Maßnahmen</a:t>
            </a:r>
          </a:p>
          <a:p>
            <a:pPr marL="0" indent="0">
              <a:buFont typeface="Wingdings" panose="05000000000000000000" pitchFamily="2" charset="2"/>
              <a:buNone/>
            </a:pPr>
            <a:endParaRPr lang="de-DE" dirty="0">
              <a:sym typeface="Wingdings" panose="05000000000000000000" pitchFamily="2" charset="2"/>
            </a:endParaRPr>
          </a:p>
        </p:txBody>
      </p:sp>
      <p:sp>
        <p:nvSpPr>
          <p:cNvPr id="4" name="Foliennummernplatzhalter 3"/>
          <p:cNvSpPr>
            <a:spLocks noGrp="1"/>
          </p:cNvSpPr>
          <p:nvPr>
            <p:ph type="sldNum" sz="quarter" idx="5"/>
          </p:nvPr>
        </p:nvSpPr>
        <p:spPr/>
        <p:txBody>
          <a:bodyPr/>
          <a:lstStyle/>
          <a:p>
            <a:fld id="{F0E67C00-F679-4C51-9894-9E2214E5C2F1}" type="slidenum">
              <a:rPr lang="de-DE" smtClean="0"/>
              <a:t>6</a:t>
            </a:fld>
            <a:endParaRPr lang="de-DE" dirty="0"/>
          </a:p>
        </p:txBody>
      </p:sp>
    </p:spTree>
    <p:extLst>
      <p:ext uri="{BB962C8B-B14F-4D97-AF65-F5344CB8AC3E}">
        <p14:creationId xmlns:p14="http://schemas.microsoft.com/office/powerpoint/2010/main" val="133860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r>
              <a:rPr lang="de-DE" sz="1200" b="0" i="0" u="none" strike="noStrike" kern="1200" baseline="0" dirty="0">
                <a:solidFill>
                  <a:schemeClr val="tx1"/>
                </a:solidFill>
                <a:latin typeface="+mn-lt"/>
                <a:ea typeface="+mn-ea"/>
                <a:cs typeface="+mn-cs"/>
                <a:sym typeface="Wingdings" panose="05000000000000000000" pitchFamily="2" charset="2"/>
              </a:rPr>
              <a:t>Wir sind gestartet mit den folgenden Zielen</a:t>
            </a:r>
          </a:p>
          <a:p>
            <a:pPr marL="171450" indent="-171450" defTabSz="966064">
              <a:buFont typeface="Wingdings" panose="05000000000000000000" pitchFamily="2" charset="2"/>
              <a:buChar char="à"/>
            </a:pPr>
            <a:r>
              <a:rPr lang="de-DE" sz="1200" b="0" i="0" u="none" strike="noStrike" kern="1200" baseline="0" dirty="0">
                <a:solidFill>
                  <a:schemeClr val="tx1"/>
                </a:solidFill>
                <a:latin typeface="+mn-lt"/>
                <a:ea typeface="+mn-ea"/>
                <a:cs typeface="+mn-cs"/>
                <a:sym typeface="Wingdings" panose="05000000000000000000" pitchFamily="2" charset="2"/>
              </a:rPr>
              <a:t>Bildkünstlerisches Schaffen in Sachsen darzustellen</a:t>
            </a:r>
          </a:p>
          <a:p>
            <a:pPr marL="171450" indent="-171450" defTabSz="966064">
              <a:buFont typeface="Wingdings" panose="05000000000000000000" pitchFamily="2" charset="2"/>
              <a:buChar char="à"/>
            </a:pPr>
            <a:r>
              <a:rPr lang="de-DE" sz="1200" b="0" i="0" u="none" strike="noStrike" kern="1200" baseline="0" dirty="0">
                <a:solidFill>
                  <a:schemeClr val="tx1"/>
                </a:solidFill>
                <a:latin typeface="+mn-lt"/>
                <a:ea typeface="+mn-ea"/>
                <a:cs typeface="+mn-cs"/>
                <a:sym typeface="Wingdings" panose="05000000000000000000" pitchFamily="2" charset="2"/>
              </a:rPr>
              <a:t>Instrument zur Verfügung stellen das eigene Werk zu dokumentieren und digital zu sichern</a:t>
            </a:r>
          </a:p>
          <a:p>
            <a:pPr marL="171450" indent="-171450" defTabSz="966064">
              <a:buFont typeface="Wingdings" panose="05000000000000000000" pitchFamily="2" charset="2"/>
              <a:buChar char="à"/>
            </a:pPr>
            <a:r>
              <a:rPr lang="de-DE" sz="1200" b="0" i="0" u="none" strike="noStrike" kern="1200" baseline="0" dirty="0">
                <a:solidFill>
                  <a:schemeClr val="tx1"/>
                </a:solidFill>
                <a:latin typeface="+mn-lt"/>
                <a:ea typeface="+mn-ea"/>
                <a:cs typeface="+mn-cs"/>
                <a:sym typeface="Wingdings" panose="05000000000000000000" pitchFamily="2" charset="2"/>
              </a:rPr>
              <a:t>Inhalte zur Forschung bereitstellen</a:t>
            </a:r>
          </a:p>
          <a:p>
            <a:pPr marL="171450" indent="-171450" defTabSz="966064">
              <a:buFont typeface="Wingdings" panose="05000000000000000000" pitchFamily="2" charset="2"/>
              <a:buChar char="à"/>
            </a:pPr>
            <a:r>
              <a:rPr lang="de-DE" sz="1200" b="0" i="0" u="none" strike="noStrike" kern="1200" baseline="0" dirty="0">
                <a:solidFill>
                  <a:schemeClr val="tx1"/>
                </a:solidFill>
                <a:latin typeface="+mn-lt"/>
                <a:ea typeface="+mn-ea"/>
                <a:cs typeface="+mn-cs"/>
                <a:sym typeface="Wingdings" panose="05000000000000000000" pitchFamily="2" charset="2"/>
              </a:rPr>
              <a:t>Einbindung Netzwerke ermöglichen</a:t>
            </a:r>
          </a:p>
          <a:p>
            <a:pPr marL="171450" indent="-171450" defTabSz="966064">
              <a:buFont typeface="Wingdings" panose="05000000000000000000" pitchFamily="2" charset="2"/>
              <a:buChar char="à"/>
            </a:pPr>
            <a:r>
              <a:rPr lang="de-DE" sz="1200" b="0" i="0" u="none" strike="noStrike" kern="1200" baseline="0" dirty="0">
                <a:solidFill>
                  <a:schemeClr val="tx1"/>
                </a:solidFill>
                <a:latin typeface="+mn-lt"/>
                <a:ea typeface="+mn-ea"/>
                <a:cs typeface="+mn-cs"/>
                <a:sym typeface="Wingdings" panose="05000000000000000000" pitchFamily="2" charset="2"/>
              </a:rPr>
              <a:t>Cloudbasierte Server-Applikation, damit </a:t>
            </a:r>
            <a:r>
              <a:rPr lang="de-DE" sz="1200" b="0" i="0" u="none" strike="noStrike" kern="1200" baseline="0" dirty="0">
                <a:solidFill>
                  <a:schemeClr val="tx1"/>
                </a:solidFill>
                <a:latin typeface="+mn-lt"/>
                <a:ea typeface="+mn-ea"/>
                <a:cs typeface="+mn-cs"/>
              </a:rPr>
              <a:t>Benutzerseite keine Datenhaltung nötig ist, grundsätzlich alle Betriebssysteme unterstützt werden und Authentifizierungsverfahren deutlich erleichtert werden, außerdem der fehleranfällige Installationsdownload und Plugins von Software-Applikationen entfallen kann …</a:t>
            </a:r>
            <a:r>
              <a:rPr lang="de-DE" sz="1200" b="0" i="0" u="none" strike="noStrike" kern="1200" baseline="0" dirty="0">
                <a:solidFill>
                  <a:schemeClr val="tx1"/>
                </a:solidFill>
                <a:latin typeface="+mn-lt"/>
                <a:ea typeface="+mn-ea"/>
                <a:cs typeface="+mn-cs"/>
                <a:sym typeface="Wingdings" panose="05000000000000000000" pitchFamily="2" charset="2"/>
              </a:rPr>
              <a:t> </a:t>
            </a:r>
            <a:r>
              <a:rPr lang="de-DE" sz="1200" b="0" i="0" u="none" strike="noStrike" kern="1200" baseline="0" dirty="0">
                <a:solidFill>
                  <a:schemeClr val="tx1"/>
                </a:solidFill>
                <a:latin typeface="+mn-lt"/>
                <a:ea typeface="+mn-ea"/>
                <a:cs typeface="+mn-cs"/>
              </a:rPr>
              <a:t>orts- und endgeräteunabhängige Nutzung über das Internet </a:t>
            </a:r>
          </a:p>
          <a:p>
            <a:pPr defTabSz="966064"/>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Technisch liegt der Brandenburger Nachlass-Datenbank bzw. dem sächsischen Testsystem die Weiterentwicklung eines Webformulars zugrunde, das zwischen 2009 und 2012 für das BMBF-geförderte virtuelle Archiv des „</a:t>
            </a:r>
            <a:r>
              <a:rPr lang="de-DE" sz="1200" b="0" i="0" u="none" strike="noStrike" kern="1200" baseline="0" dirty="0" err="1">
                <a:solidFill>
                  <a:schemeClr val="tx1"/>
                </a:solidFill>
                <a:latin typeface="+mn-lt"/>
                <a:ea typeface="+mn-ea"/>
                <a:cs typeface="+mn-cs"/>
              </a:rPr>
              <a:t>Bildatalas</a:t>
            </a:r>
            <a:r>
              <a:rPr lang="de-DE" sz="1200" b="0" i="0" u="none" strike="noStrike" kern="1200" baseline="0" dirty="0">
                <a:solidFill>
                  <a:schemeClr val="tx1"/>
                </a:solidFill>
                <a:latin typeface="+mn-lt"/>
                <a:ea typeface="+mn-ea"/>
                <a:cs typeface="+mn-cs"/>
              </a:rPr>
              <a:t> zur Kunst der DDR“ als</a:t>
            </a:r>
          </a:p>
          <a:p>
            <a:r>
              <a:rPr lang="de-DE" sz="1200" b="0" i="0" u="none" strike="noStrike" kern="1200" baseline="0" dirty="0">
                <a:solidFill>
                  <a:schemeClr val="tx1"/>
                </a:solidFill>
                <a:latin typeface="+mn-lt"/>
                <a:ea typeface="+mn-ea"/>
                <a:cs typeface="+mn-cs"/>
                <a:sym typeface="Wingdings" panose="05000000000000000000" pitchFamily="2" charset="2"/>
              </a:rPr>
              <a:t> </a:t>
            </a:r>
            <a:r>
              <a:rPr lang="de-DE" sz="1200" b="0" i="0" u="none" strike="noStrike" kern="1200" baseline="0" dirty="0">
                <a:solidFill>
                  <a:schemeClr val="tx1"/>
                </a:solidFill>
                <a:latin typeface="+mn-lt"/>
                <a:ea typeface="+mn-ea"/>
                <a:cs typeface="+mn-cs"/>
              </a:rPr>
              <a:t>Open-Source-Eigenentwicklung in Apache/Linux in der Scriptsprache PHP unter Einbindung von HTML-Dokumenten programmiert wurde. </a:t>
            </a:r>
          </a:p>
          <a:p>
            <a:r>
              <a:rPr lang="de-DE" sz="1200" b="0" i="0" u="none" strike="noStrike" kern="1200" baseline="0" dirty="0">
                <a:solidFill>
                  <a:schemeClr val="tx1"/>
                </a:solidFill>
                <a:latin typeface="+mn-lt"/>
                <a:ea typeface="+mn-ea"/>
                <a:cs typeface="+mn-cs"/>
                <a:sym typeface="Wingdings" panose="05000000000000000000" pitchFamily="2" charset="2"/>
              </a:rPr>
              <a:t> </a:t>
            </a:r>
            <a:r>
              <a:rPr lang="de-DE" sz="1200" b="0" i="0" u="none" strike="noStrike" kern="1200" baseline="0" dirty="0">
                <a:solidFill>
                  <a:schemeClr val="tx1"/>
                </a:solidFill>
                <a:latin typeface="+mn-lt"/>
                <a:ea typeface="+mn-ea"/>
                <a:cs typeface="+mn-cs"/>
              </a:rPr>
              <a:t>Die Datenmodellierung der vom Potsdamer ZZF gehosteten Systemarchitektur beruht auf einer älteren SQL-Version. </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cloudbasiertes Datenbanksystem auf SQL/Oracle-XML-Basis, das eine server-, orts- und endgeräteunabhängige Nutzung über das Internet erlaubt. Die Applikation wird als Software </a:t>
            </a:r>
            <a:r>
              <a:rPr lang="de-DE" sz="1200" b="0" i="0" u="none" strike="noStrike" kern="1200" baseline="0" dirty="0" err="1">
                <a:solidFill>
                  <a:schemeClr val="tx1"/>
                </a:solidFill>
                <a:latin typeface="+mn-lt"/>
                <a:ea typeface="+mn-ea"/>
                <a:cs typeface="+mn-cs"/>
              </a:rPr>
              <a:t>as</a:t>
            </a:r>
            <a:r>
              <a:rPr lang="de-DE" sz="1200" b="0" i="0" u="none" strike="noStrike" kern="1200" baseline="0" dirty="0">
                <a:solidFill>
                  <a:schemeClr val="tx1"/>
                </a:solidFill>
                <a:latin typeface="+mn-lt"/>
                <a:ea typeface="+mn-ea"/>
                <a:cs typeface="+mn-cs"/>
              </a:rPr>
              <a:t>-a-Service (SaaS) über ein von der Deutschen Fotothek </a:t>
            </a:r>
            <a:r>
              <a:rPr lang="de-DE" sz="1200" b="0" i="0" u="none" strike="noStrike" kern="1200" baseline="0" dirty="0" err="1">
                <a:solidFill>
                  <a:schemeClr val="tx1"/>
                </a:solidFill>
                <a:latin typeface="+mn-lt"/>
                <a:ea typeface="+mn-ea"/>
                <a:cs typeface="+mn-cs"/>
              </a:rPr>
              <a:t>gehostetes</a:t>
            </a:r>
            <a:r>
              <a:rPr lang="de-DE" sz="1200" b="0" i="0" u="none" strike="noStrike" kern="1200" baseline="0" dirty="0">
                <a:solidFill>
                  <a:schemeClr val="tx1"/>
                </a:solidFill>
                <a:latin typeface="+mn-lt"/>
                <a:ea typeface="+mn-ea"/>
                <a:cs typeface="+mn-cs"/>
              </a:rPr>
              <a:t> Serversystem zur Verfügung gestellt. Die Vorteile betreffen auf Seiten der Deutschen Fotothek an der SLUB zunächst die Programmierebene – webbasierte Datenbanken erlauben schlanke, gut skalierbare Datenmodelle –, darüber hinaus lassen sich administrative Aufwände merklich reduzieren und Administrationskosten senken, auch deshalb, weil ein hochkomplexes Datensicherheitskonzept an der SLUB bereits vorliegt. Die Datenbank-Performance wird von der Deutschen Fotothek aus kontrolliert; dazu zählen </a:t>
            </a:r>
          </a:p>
          <a:p>
            <a:pPr marL="171450" indent="-171450">
              <a:buFontTx/>
              <a:buChar char="-"/>
            </a:pPr>
            <a:r>
              <a:rPr lang="de-DE" sz="1200" b="0" i="0" u="none" strike="noStrike" kern="1200" baseline="0" dirty="0" err="1">
                <a:solidFill>
                  <a:schemeClr val="tx1"/>
                </a:solidFill>
                <a:latin typeface="+mn-lt"/>
                <a:ea typeface="+mn-ea"/>
                <a:cs typeface="+mn-cs"/>
              </a:rPr>
              <a:t>Batching</a:t>
            </a:r>
            <a:r>
              <a:rPr lang="de-DE" sz="1200" b="0" i="0" u="none" strike="noStrike" kern="1200" baseline="0" dirty="0">
                <a:solidFill>
                  <a:schemeClr val="tx1"/>
                </a:solidFill>
                <a:latin typeface="+mn-lt"/>
                <a:ea typeface="+mn-ea"/>
                <a:cs typeface="+mn-cs"/>
              </a:rPr>
              <a:t>-Jobs, </a:t>
            </a:r>
          </a:p>
          <a:p>
            <a:pPr marL="171450" indent="-171450">
              <a:buFontTx/>
              <a:buChar char="-"/>
            </a:pPr>
            <a:r>
              <a:rPr lang="de-DE" sz="1200" b="0" i="0" u="none" strike="noStrike" kern="1200" baseline="0" dirty="0">
                <a:solidFill>
                  <a:schemeClr val="tx1"/>
                </a:solidFill>
                <a:latin typeface="+mn-lt"/>
                <a:ea typeface="+mn-ea"/>
                <a:cs typeface="+mn-cs"/>
              </a:rPr>
              <a:t>die Prüfung und Optimierung der Server-Instanzen, </a:t>
            </a:r>
          </a:p>
          <a:p>
            <a:pPr marL="171450" indent="-171450">
              <a:buFontTx/>
              <a:buChar char="-"/>
            </a:pPr>
            <a:r>
              <a:rPr lang="de-DE" sz="1200" b="0" i="0" u="none" strike="noStrike" kern="1200" baseline="0" dirty="0">
                <a:solidFill>
                  <a:schemeClr val="tx1"/>
                </a:solidFill>
                <a:latin typeface="+mn-lt"/>
                <a:ea typeface="+mn-ea"/>
                <a:cs typeface="+mn-cs"/>
              </a:rPr>
              <a:t>Fehler- Protokolle u.v.m.; daneben verantwortet die Fotothek alle </a:t>
            </a:r>
          </a:p>
          <a:p>
            <a:pPr marL="171450" indent="-171450">
              <a:buFontTx/>
              <a:buChar char="-"/>
            </a:pPr>
            <a:r>
              <a:rPr lang="de-DE" sz="1200" b="0" i="0" u="none" strike="noStrike" kern="1200" baseline="0" dirty="0">
                <a:solidFill>
                  <a:schemeClr val="tx1"/>
                </a:solidFill>
                <a:latin typeface="+mn-lt"/>
                <a:ea typeface="+mn-ea"/>
                <a:cs typeface="+mn-cs"/>
              </a:rPr>
              <a:t>nötigen Datenmigrationsprozesse, </a:t>
            </a:r>
          </a:p>
          <a:p>
            <a:pPr marL="171450" indent="-171450">
              <a:buFontTx/>
              <a:buChar char="-"/>
            </a:pPr>
            <a:r>
              <a:rPr lang="de-DE" sz="1200" b="0" i="0" u="none" strike="noStrike" kern="1200" baseline="0" dirty="0">
                <a:solidFill>
                  <a:schemeClr val="tx1"/>
                </a:solidFill>
                <a:latin typeface="+mn-lt"/>
                <a:ea typeface="+mn-ea"/>
                <a:cs typeface="+mn-cs"/>
              </a:rPr>
              <a:t>die Anpassung der Metadatenstandards und </a:t>
            </a:r>
          </a:p>
          <a:p>
            <a:pPr marL="171450" indent="-171450">
              <a:buFontTx/>
              <a:buChar char="-"/>
            </a:pPr>
            <a:r>
              <a:rPr lang="de-DE" sz="1200" b="0" i="0" u="none" strike="noStrike" kern="1200" baseline="0" dirty="0">
                <a:solidFill>
                  <a:schemeClr val="tx1"/>
                </a:solidFill>
                <a:latin typeface="+mn-lt"/>
                <a:ea typeface="+mn-ea"/>
                <a:cs typeface="+mn-cs"/>
              </a:rPr>
              <a:t>Schnittstellen und schließlich den routinemäßigen Datenimport bzw. das </a:t>
            </a:r>
            <a:r>
              <a:rPr lang="de-DE" sz="1200" b="0" i="0" u="none" strike="noStrike" kern="1200" baseline="0" dirty="0" err="1">
                <a:solidFill>
                  <a:schemeClr val="tx1"/>
                </a:solidFill>
                <a:latin typeface="+mn-lt"/>
                <a:ea typeface="+mn-ea"/>
                <a:cs typeface="+mn-cs"/>
              </a:rPr>
              <a:t>Harvesting</a:t>
            </a:r>
            <a:r>
              <a:rPr lang="de-DE" sz="1200" b="0" i="0" u="none" strike="noStrike" kern="1200" baseline="0" dirty="0">
                <a:solidFill>
                  <a:schemeClr val="tx1"/>
                </a:solidFill>
                <a:latin typeface="+mn-lt"/>
                <a:ea typeface="+mn-ea"/>
                <a:cs typeface="+mn-cs"/>
              </a:rPr>
              <a:t> an die Deutsche Digitale Bibliothek (DDB) und andere nationale und internationale Aggregatoren. </a:t>
            </a:r>
          </a:p>
          <a:p>
            <a:pPr defTabSz="966064"/>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7</a:t>
            </a:fld>
            <a:endParaRPr lang="de-DE" dirty="0"/>
          </a:p>
        </p:txBody>
      </p:sp>
    </p:spTree>
    <p:extLst>
      <p:ext uri="{BB962C8B-B14F-4D97-AF65-F5344CB8AC3E}">
        <p14:creationId xmlns:p14="http://schemas.microsoft.com/office/powerpoint/2010/main" val="421219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Grundidee aufgrund der zur Verfügung stehenden Ressourcen und Vielzahl der Daten </a:t>
            </a:r>
            <a:r>
              <a:rPr lang="de-DE" dirty="0">
                <a:sym typeface="Wingdings" panose="05000000000000000000" pitchFamily="2" charset="2"/>
              </a:rPr>
              <a:t> Daten müssen von Künstler/ Erben selbst eingegeben werden</a:t>
            </a:r>
          </a:p>
          <a:p>
            <a:pPr marL="171450" indent="-171450">
              <a:buFont typeface="Wingdings" panose="05000000000000000000" pitchFamily="2" charset="2"/>
              <a:buChar char="à"/>
            </a:pPr>
            <a:r>
              <a:rPr lang="de-DE" dirty="0"/>
              <a:t>ergeben sich Voraussetzungen an d</a:t>
            </a:r>
            <a:r>
              <a:rPr lang="de-DE" sz="1200" b="0" i="0" u="none" strike="noStrike" kern="1200" baseline="0" dirty="0">
                <a:solidFill>
                  <a:schemeClr val="tx1"/>
                </a:solidFill>
                <a:latin typeface="+mn-lt"/>
                <a:ea typeface="+mn-ea"/>
                <a:cs typeface="+mn-cs"/>
              </a:rPr>
              <a:t>ie Software-Ergonomie, </a:t>
            </a: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Auszugehen ist dabei von einem Szenario, bei dem die Nutzer eine durchschnittliche bzw. geringe Computeraffinität besitzen. Entsprechend muss die Software für den Künstler leicht erlernbar und möglichst intuitiv bedienbar sein</a:t>
            </a: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Die Benutzerführung, Interaktionen und Dialogwege sollten konsistent und im Regelfall linear aufgebaut sein (nicht komplex bzw. mehrdimensional) </a:t>
            </a:r>
          </a:p>
          <a:p>
            <a:pPr marL="171450" indent="-171450">
              <a:buFont typeface="Wingdings" panose="05000000000000000000" pitchFamily="2" charset="2"/>
              <a:buChar char="à"/>
            </a:pPr>
            <a:endParaRPr lang="de-DE" sz="1200" b="0" i="0" u="none" strike="noStrike" kern="1200" baseline="0" dirty="0">
              <a:solidFill>
                <a:schemeClr val="tx1"/>
              </a:solidFill>
              <a:latin typeface="+mn-lt"/>
              <a:ea typeface="+mn-ea"/>
              <a:cs typeface="+mn-cs"/>
            </a:endParaRP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automatisierte Rechtschreibkontrolle (auch zwecks Entlastung der Redaktion) </a:t>
            </a: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Rückmeldungen an den Benutzer bei Aktionen wie Speicherungen, Up- und Downloads </a:t>
            </a: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Umgehende Fehlermeldungen bei gescheiterten Aktionen </a:t>
            </a: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Repetitive Eingaben immer nach demselben Muster </a:t>
            </a: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Fehlertoleranz und automatisierte Plausibilisierung (Prüfung der feldbezogenen Variablen und Datentypen, mit anschließender Fehlermeldung) </a:t>
            </a: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Funktion, die dem Nutzer anzeigt, wo er Vorgänge nicht zu Ende geführt oder abgebrochen hat </a:t>
            </a:r>
          </a:p>
          <a:p>
            <a:endParaRPr lang="de-DE" sz="1200" b="0" i="0" u="none" strike="noStrike" kern="1200" baseline="0" dirty="0">
              <a:solidFill>
                <a:schemeClr val="tx1"/>
              </a:solidFill>
              <a:latin typeface="+mn-lt"/>
              <a:ea typeface="+mn-ea"/>
              <a:cs typeface="+mn-cs"/>
            </a:endParaRPr>
          </a:p>
          <a:p>
            <a:pPr marL="171450" indent="-171450">
              <a:buFont typeface="Wingdings" panose="05000000000000000000" pitchFamily="2" charset="2"/>
              <a:buChar char="à"/>
            </a:pPr>
            <a:r>
              <a:rPr lang="de-DE" sz="1200" b="0" i="0" u="none" strike="noStrike" kern="1200" baseline="0" dirty="0">
                <a:solidFill>
                  <a:schemeClr val="tx1"/>
                </a:solidFill>
                <a:latin typeface="+mn-lt"/>
                <a:ea typeface="+mn-ea"/>
                <a:cs typeface="+mn-cs"/>
              </a:rPr>
              <a:t>Hilfsfunktionen stellen in diesem Zusammenhang ein zentrales Instrument dar:</a:t>
            </a:r>
          </a:p>
          <a:p>
            <a:pPr marL="0" indent="0">
              <a:buFont typeface="Wingdings" panose="05000000000000000000" pitchFamily="2" charset="2"/>
              <a:buNone/>
            </a:pPr>
            <a:r>
              <a:rPr lang="de-DE" sz="1200" b="0" i="0" u="none" strike="noStrike" kern="1200" baseline="0" dirty="0">
                <a:solidFill>
                  <a:schemeClr val="tx1"/>
                </a:solidFill>
                <a:latin typeface="+mn-lt"/>
                <a:ea typeface="+mn-ea"/>
                <a:cs typeface="+mn-cs"/>
              </a:rPr>
              <a:t>	- Einzurichten ist ein indexikalisch aufgebautes Hilfstool in der Startseite, das –</a:t>
            </a:r>
          </a:p>
          <a:p>
            <a:pPr marL="0" indent="0">
              <a:buFont typeface="Wingdings" panose="05000000000000000000" pitchFamily="2" charset="2"/>
              <a:buNone/>
            </a:pPr>
            <a:r>
              <a:rPr lang="de-DE" sz="1200" b="0" i="0" u="none" strike="noStrike" kern="1200" baseline="0" dirty="0">
                <a:solidFill>
                  <a:schemeClr val="tx1"/>
                </a:solidFill>
                <a:latin typeface="+mn-lt"/>
                <a:ea typeface="+mn-ea"/>
                <a:cs typeface="+mn-cs"/>
              </a:rPr>
              <a:t>	- Mouseover-Hilfe, die nach Bedarf während der Eingabe kurze Hilfstexte und Begriffserklärungen anzeigt. </a:t>
            </a:r>
          </a:p>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8</a:t>
            </a:fld>
            <a:endParaRPr lang="de-DE" dirty="0"/>
          </a:p>
        </p:txBody>
      </p:sp>
    </p:spTree>
    <p:extLst>
      <p:ext uri="{BB962C8B-B14F-4D97-AF65-F5344CB8AC3E}">
        <p14:creationId xmlns:p14="http://schemas.microsoft.com/office/powerpoint/2010/main" val="407910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064"/>
            <a:endParaRPr lang="de-DE" dirty="0"/>
          </a:p>
          <a:p>
            <a:pPr defTabSz="966064"/>
            <a:r>
              <a:rPr lang="de-DE" sz="1200" b="0" i="0" u="none" strike="noStrike" kern="1200" baseline="0" dirty="0">
                <a:solidFill>
                  <a:schemeClr val="tx1"/>
                </a:solidFill>
                <a:latin typeface="+mn-lt"/>
                <a:ea typeface="+mn-ea"/>
                <a:cs typeface="+mn-cs"/>
              </a:rPr>
              <a:t>einfache Datenbankstruktur bestehend aus vier direkt ansteuerbaren Kernentitäten</a:t>
            </a:r>
          </a:p>
          <a:p>
            <a:pPr defTabSz="966064"/>
            <a:endParaRPr lang="de-DE" sz="1200" b="0" i="0" u="none" strike="noStrike" kern="1200" baseline="0" dirty="0">
              <a:solidFill>
                <a:schemeClr val="tx1"/>
              </a:solidFill>
              <a:latin typeface="+mn-lt"/>
              <a:ea typeface="+mn-ea"/>
              <a:cs typeface="+mn-cs"/>
            </a:endParaRPr>
          </a:p>
          <a:p>
            <a:pPr defTabSz="966064"/>
            <a:r>
              <a:rPr lang="de-DE" sz="1200" b="0" i="0" u="none" strike="noStrike" kern="1200" baseline="0" dirty="0">
                <a:solidFill>
                  <a:schemeClr val="tx1"/>
                </a:solidFill>
                <a:latin typeface="+mn-lt"/>
                <a:ea typeface="+mn-ea"/>
                <a:cs typeface="+mn-cs"/>
                <a:sym typeface="Wingdings" panose="05000000000000000000" pitchFamily="2" charset="2"/>
              </a:rPr>
              <a:t> </a:t>
            </a:r>
            <a:r>
              <a:rPr lang="de-DE" sz="1200" b="0" i="0" u="none" strike="noStrike" kern="1200" baseline="0" dirty="0">
                <a:solidFill>
                  <a:schemeClr val="tx1"/>
                </a:solidFill>
                <a:latin typeface="+mn-lt"/>
                <a:ea typeface="+mn-ea"/>
                <a:cs typeface="+mn-cs"/>
              </a:rPr>
              <a:t>alle textlichen und non-textlichen Zeugnisse gemeint, die unter biographischen, historischen oder kultursoziologischen Gesichtspunkten und aus Sicht des Künstlers oder Nachlasshalters im Kontext des eigenen Werks relevant sind (Korrespondenz, Manuskripte, Tagebücher, Notate, graue Literatur (Ausstellungsflyer, Leporellos, Zeitungsartikel). </a:t>
            </a:r>
          </a:p>
          <a:p>
            <a:pPr defTabSz="966064"/>
            <a:endParaRPr lang="de-DE" sz="1200" b="0" i="0" u="none" strike="noStrike" kern="1200" baseline="0" dirty="0">
              <a:solidFill>
                <a:schemeClr val="tx1"/>
              </a:solidFill>
              <a:latin typeface="+mn-lt"/>
              <a:ea typeface="+mn-ea"/>
              <a:cs typeface="+mn-cs"/>
            </a:endParaRPr>
          </a:p>
          <a:p>
            <a:pPr marL="171450" indent="-171450" defTabSz="966064">
              <a:buFont typeface="Wingdings" panose="05000000000000000000" pitchFamily="2" charset="2"/>
              <a:buChar char="à"/>
            </a:pPr>
            <a:r>
              <a:rPr lang="de-DE" sz="1200" b="0" i="0" u="none" strike="noStrike" kern="1200" baseline="0" dirty="0">
                <a:solidFill>
                  <a:schemeClr val="tx1"/>
                </a:solidFill>
                <a:latin typeface="+mn-lt"/>
                <a:ea typeface="+mn-ea"/>
                <a:cs typeface="+mn-cs"/>
              </a:rPr>
              <a:t>Anders als bisher wird bei der Klassifizierung auf normierte Vokabularien und kunsthistorische Thesauri zurückgegriffen, die an den speziellen Anwendungsfall und die Zielgruppe anzupassen sind </a:t>
            </a:r>
          </a:p>
          <a:p>
            <a:pPr marL="171450" indent="-171450" defTabSz="966064">
              <a:buFont typeface="Wingdings" panose="05000000000000000000" pitchFamily="2" charset="2"/>
              <a:buChar char="à"/>
            </a:pPr>
            <a:r>
              <a:rPr lang="de-DE" sz="1200" b="0" i="0" u="none" strike="noStrike" kern="1200" baseline="0" dirty="0">
                <a:solidFill>
                  <a:schemeClr val="tx1"/>
                </a:solidFill>
                <a:latin typeface="+mn-lt"/>
                <a:ea typeface="+mn-ea"/>
                <a:cs typeface="+mn-cs"/>
              </a:rPr>
              <a:t>dies setzt nach Bereitstellung von Basis- Listen eine routinemäßige redaktionelle Pflege voraus, bei der auf Künstlerwünsche, insbesondere mit Blick auf Cross-Media-Kunstformen, Rücksicht zu nehmen ist. </a:t>
            </a:r>
          </a:p>
          <a:p>
            <a:pPr marL="171450" indent="-171450" defTabSz="966064">
              <a:buFont typeface="Wingdings" panose="05000000000000000000" pitchFamily="2" charset="2"/>
              <a:buChar char="à"/>
            </a:pPr>
            <a:r>
              <a:rPr lang="de-DE" sz="1200" b="0" i="0" u="none" strike="noStrike" kern="1200" baseline="0" dirty="0">
                <a:solidFill>
                  <a:schemeClr val="tx1"/>
                </a:solidFill>
                <a:latin typeface="+mn-lt"/>
                <a:ea typeface="+mn-ea"/>
                <a:cs typeface="+mn-cs"/>
              </a:rPr>
              <a:t>Zum Profil gehören darüber hinaus die Einbindung GND- Normdaten, der automatisierte Zugriff auf bibliothekarische OPACs sowie Verbunddeskriptoren Grundvoraussetzungen für ein funktionierendes </a:t>
            </a:r>
            <a:r>
              <a:rPr lang="de-DE" sz="1200" b="0" i="0" u="none" strike="noStrike" kern="1200" baseline="0" dirty="0" err="1">
                <a:solidFill>
                  <a:schemeClr val="tx1"/>
                </a:solidFill>
                <a:latin typeface="+mn-lt"/>
                <a:ea typeface="+mn-ea"/>
                <a:cs typeface="+mn-cs"/>
              </a:rPr>
              <a:t>Informationsretrieval</a:t>
            </a:r>
            <a:r>
              <a:rPr lang="de-DE" sz="1200" b="0" i="0" u="none" strike="noStrike" kern="1200" baseline="0" dirty="0">
                <a:solidFill>
                  <a:schemeClr val="tx1"/>
                </a:solidFill>
                <a:latin typeface="+mn-lt"/>
                <a:ea typeface="+mn-ea"/>
                <a:cs typeface="+mn-cs"/>
              </a:rPr>
              <a:t> </a:t>
            </a:r>
          </a:p>
          <a:p>
            <a:pPr marL="171450" indent="-171450" defTabSz="966064">
              <a:buFont typeface="Wingdings" panose="05000000000000000000" pitchFamily="2" charset="2"/>
              <a:buChar char="à"/>
            </a:pPr>
            <a:endParaRPr lang="de-DE" sz="1200" b="0" i="0" u="none" strike="noStrike" kern="1200" baseline="0" dirty="0">
              <a:solidFill>
                <a:schemeClr val="tx1"/>
              </a:solidFill>
              <a:latin typeface="+mn-lt"/>
              <a:ea typeface="+mn-ea"/>
              <a:cs typeface="+mn-cs"/>
            </a:endParaRPr>
          </a:p>
          <a:p>
            <a:pPr defTabSz="966064"/>
            <a:r>
              <a:rPr lang="de-DE" sz="1200" b="0" i="0" u="none" strike="noStrike" kern="1200" baseline="0" dirty="0">
                <a:solidFill>
                  <a:schemeClr val="tx1"/>
                </a:solidFill>
                <a:latin typeface="+mn-lt"/>
                <a:ea typeface="+mn-ea"/>
                <a:cs typeface="+mn-cs"/>
              </a:rPr>
              <a:t>Abgerundet wird die Datenbank durch ein mehrfach gestuftes Rechtemanagement, das auf Administratorenebene zwischen zwei Verwaltungsinstanzen unterscheidet (LBK und Deutsche Fotothek). </a:t>
            </a:r>
          </a:p>
          <a:p>
            <a:pPr defTabSz="966064"/>
            <a:r>
              <a:rPr lang="de-DE" sz="1200" b="0" i="0" u="none" strike="noStrike" kern="1200" baseline="0" dirty="0">
                <a:solidFill>
                  <a:schemeClr val="tx1"/>
                </a:solidFill>
                <a:latin typeface="+mn-lt"/>
                <a:ea typeface="+mn-ea"/>
                <a:cs typeface="+mn-cs"/>
              </a:rPr>
              <a:t>Künstler erhalten Schreibrecht für ihre personalisierten Datensätze, </a:t>
            </a:r>
          </a:p>
          <a:p>
            <a:pPr defTabSz="966064"/>
            <a:r>
              <a:rPr lang="de-DE" sz="1200" b="0" i="0" u="none" strike="noStrike" kern="1200" baseline="0" dirty="0">
                <a:solidFill>
                  <a:schemeClr val="tx1"/>
                </a:solidFill>
                <a:latin typeface="+mn-lt"/>
                <a:ea typeface="+mn-ea"/>
                <a:cs typeface="+mn-cs"/>
              </a:rPr>
              <a:t>während externe Nutzer ohne eigenes Anmeldeprozedere über das Webportal auf die freigeschalteten Inhalte zugreifen können. </a:t>
            </a:r>
          </a:p>
          <a:p>
            <a:pPr defTabSz="966064"/>
            <a:r>
              <a:rPr lang="de-DE" sz="1200" b="0" i="0" u="none" strike="noStrike" kern="1200" baseline="0" dirty="0">
                <a:solidFill>
                  <a:schemeClr val="tx1"/>
                </a:solidFill>
                <a:latin typeface="+mn-lt"/>
                <a:ea typeface="+mn-ea"/>
                <a:cs typeface="+mn-cs"/>
              </a:rPr>
              <a:t>Daneben soll es im Einzelfall und nach einem intellektuellen Prüfverfahren möglich sein, einzelne User oder Usergruppen mit limitierten Lese- oder Schreibrechten auszustatten, etwa um sonst nicht zur Veröffentlichung freigegebene Dokumente im Rahmen eines Forschungsprojekts zu konsultieren oder zu bearbeiten. Im Sinne einer differenzierten Rechteverwaltung sollte es dabei nach Rücksprache mit den Künstlern/Nachlasshaltern auch möglich sein, auf unveröffentlichte Inhalte und Dokumente zuzugreifen. </a:t>
            </a:r>
          </a:p>
          <a:p>
            <a:pPr defTabSz="966064"/>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Ziel des Projekts muss es sein, Kunstschaffende in allen Lebensphasen zur Teilnahme an der Werkdatenbank zu bewegen – dies schließt junge Absolventen der Kunsthochschule genauso mit ein wie solche Künstler, die bereits ein umfangreiches </a:t>
            </a:r>
            <a:r>
              <a:rPr lang="de-DE" sz="1200" b="0" i="0" u="none" strike="noStrike" kern="1200" baseline="0" dirty="0" err="1">
                <a:solidFill>
                  <a:schemeClr val="tx1"/>
                </a:solidFill>
                <a:latin typeface="+mn-lt"/>
                <a:ea typeface="+mn-ea"/>
                <a:cs typeface="+mn-cs"/>
              </a:rPr>
              <a:t>OEuvre</a:t>
            </a:r>
            <a:r>
              <a:rPr lang="de-DE" sz="1200" b="0" i="0" u="none" strike="noStrike" kern="1200" baseline="0" dirty="0">
                <a:solidFill>
                  <a:schemeClr val="tx1"/>
                </a:solidFill>
                <a:latin typeface="+mn-lt"/>
                <a:ea typeface="+mn-ea"/>
                <a:cs typeface="+mn-cs"/>
              </a:rPr>
              <a:t> erarbeitet haben. Grundsätzlich ist von einer in vielen Aspekten heterogenen Benutzergruppe auszugehen, was im besonderen Maße für die Erfahrungen beim Umgang mit Internetanwendungen, Online-Diensten und Software-Produkten gilt. Um die Akzeptanz und Attraktivität der Künstlerdatenbank auch unter weniger computeraffinen Anwendern zu erhöhen, muss die Softwareergonomie zwingend an den Kriterien einer niederschwelligen Bedienbarkeit orientiert sein. </a:t>
            </a:r>
          </a:p>
          <a:p>
            <a:r>
              <a:rPr lang="de-DE" sz="1200" b="0" i="0" u="none" strike="noStrike" kern="1200" baseline="0" dirty="0">
                <a:solidFill>
                  <a:schemeClr val="tx1"/>
                </a:solidFill>
                <a:latin typeface="+mn-lt"/>
                <a:ea typeface="+mn-ea"/>
                <a:cs typeface="+mn-cs"/>
              </a:rPr>
              <a:t>Das gilt gleichermaßen für das Anmeldeprozedere, die Navigation innerhalb der Eingabemasken, die Optik der Steuerungselemente und der Menüleisten, alle Fragen rund um die Anfertigung und den Upload geeigneter Bild- und </a:t>
            </a:r>
            <a:r>
              <a:rPr lang="de-DE" sz="1200" b="0" i="0" u="none" strike="noStrike" kern="1200" baseline="0" dirty="0" err="1">
                <a:solidFill>
                  <a:schemeClr val="tx1"/>
                </a:solidFill>
                <a:latin typeface="+mn-lt"/>
                <a:ea typeface="+mn-ea"/>
                <a:cs typeface="+mn-cs"/>
              </a:rPr>
              <a:t>Textdigitalisate</a:t>
            </a:r>
            <a:r>
              <a:rPr lang="de-DE" sz="1200" b="0" i="0" u="none" strike="noStrike" kern="1200" baseline="0" dirty="0">
                <a:solidFill>
                  <a:schemeClr val="tx1"/>
                </a:solidFill>
                <a:latin typeface="+mn-lt"/>
                <a:ea typeface="+mn-ea"/>
                <a:cs typeface="+mn-cs"/>
              </a:rPr>
              <a:t>, die Suchoptionen im eigenen personalisierten Bestand sowie die Anzeige- und Ausgabeformate. Beachtet werden sollten dabei zentrale, in anderen Programmkontexten bewährte Styleguide-Komponenten wie Einfachheit, Auffindbarkeit, Verfügbarkeit und Gewohnheit. Letztere beschreibt die Art und Weise in der sich User auf Computeroberflächen auch sonst bewegen, weshalb auf neue, meist überflüssige Features, Icons und Schaltflächen genauso verzichtet werden sollte, wie auf verschachtelte Seitenstrukturen. Eine in jeder Phase der Dateneingabe leicht zugängliche Hilfe-Funktion ist selbstverständlich. Angesichts der anspruchsvollen Anforderung, den Werkerfassungs- und Erschließungsvorgang intuitiv zu gestalten, wird es wichtig sein, künftige Nutzer innerhalb von Testphasen in den Design-Prozess mit einzubeziehen. </a:t>
            </a:r>
            <a:endParaRPr lang="de-DE" dirty="0"/>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Kerndaten: Titel</a:t>
            </a:r>
          </a:p>
          <a:p>
            <a:r>
              <a:rPr lang="de-DE" sz="1200" b="0" i="0" u="none" strike="noStrike" kern="1200" baseline="0" dirty="0">
                <a:solidFill>
                  <a:schemeClr val="tx1"/>
                </a:solidFill>
                <a:latin typeface="+mn-lt"/>
                <a:ea typeface="+mn-ea"/>
                <a:cs typeface="+mn-cs"/>
              </a:rPr>
              <a:t>Datierung</a:t>
            </a:r>
          </a:p>
          <a:p>
            <a:r>
              <a:rPr lang="de-DE" sz="1200" b="0" i="0" u="none" strike="noStrike" kern="1200" baseline="0" dirty="0">
                <a:solidFill>
                  <a:schemeClr val="tx1"/>
                </a:solidFill>
                <a:latin typeface="+mn-lt"/>
                <a:ea typeface="+mn-ea"/>
                <a:cs typeface="+mn-cs"/>
              </a:rPr>
              <a:t>Material/Technik</a:t>
            </a:r>
          </a:p>
          <a:p>
            <a:r>
              <a:rPr lang="de-DE" sz="1200" b="0" i="0" u="none" strike="noStrike" kern="1200" baseline="0" dirty="0">
                <a:solidFill>
                  <a:schemeClr val="tx1"/>
                </a:solidFill>
                <a:latin typeface="+mn-lt"/>
                <a:ea typeface="+mn-ea"/>
                <a:cs typeface="+mn-cs"/>
              </a:rPr>
              <a:t>Maße</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Publikation: Verlinkung mit OPAC</a:t>
            </a:r>
          </a:p>
          <a:p>
            <a:endParaRPr lang="de-DE" dirty="0"/>
          </a:p>
        </p:txBody>
      </p:sp>
      <p:sp>
        <p:nvSpPr>
          <p:cNvPr id="4" name="Foliennummernplatzhalter 3"/>
          <p:cNvSpPr>
            <a:spLocks noGrp="1"/>
          </p:cNvSpPr>
          <p:nvPr>
            <p:ph type="sldNum" sz="quarter" idx="5"/>
          </p:nvPr>
        </p:nvSpPr>
        <p:spPr/>
        <p:txBody>
          <a:bodyPr/>
          <a:lstStyle/>
          <a:p>
            <a:fld id="{F0E67C00-F679-4C51-9894-9E2214E5C2F1}" type="slidenum">
              <a:rPr lang="de-DE" smtClean="0"/>
              <a:t>9</a:t>
            </a:fld>
            <a:endParaRPr lang="de-DE" dirty="0"/>
          </a:p>
        </p:txBody>
      </p:sp>
    </p:spTree>
    <p:extLst>
      <p:ext uri="{BB962C8B-B14F-4D97-AF65-F5344CB8AC3E}">
        <p14:creationId xmlns:p14="http://schemas.microsoft.com/office/powerpoint/2010/main" val="846552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hteck 7"/>
          <p:cNvSpPr/>
          <p:nvPr userDrawn="1"/>
        </p:nvSpPr>
        <p:spPr bwMode="hidden">
          <a:xfrm>
            <a:off x="915924" y="0"/>
            <a:ext cx="7178040" cy="5943600"/>
          </a:xfrm>
          <a:prstGeom prst="rect">
            <a:avLst/>
          </a:prstGeom>
          <a:solidFill>
            <a:schemeClr val="bg1"/>
          </a:solid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2" name="Titel 1"/>
          <p:cNvSpPr>
            <a:spLocks noGrp="1"/>
          </p:cNvSpPr>
          <p:nvPr>
            <p:ph type="ctrTitle"/>
          </p:nvPr>
        </p:nvSpPr>
        <p:spPr>
          <a:xfrm>
            <a:off x="1190244" y="2514600"/>
            <a:ext cx="6629400" cy="2743200"/>
          </a:xfrm>
        </p:spPr>
        <p:txBody>
          <a:bodyPr anchor="b"/>
          <a:lstStyle>
            <a:lvl1pPr algn="l">
              <a:lnSpc>
                <a:spcPct val="80000"/>
              </a:lnSpc>
              <a:defRPr sz="6600"/>
            </a:lvl1pPr>
          </a:lstStyle>
          <a:p>
            <a:r>
              <a:rPr lang="de-DE" noProof="0"/>
              <a:t>Titelmasterformat durch Klicken bearbeiten</a:t>
            </a:r>
            <a:endParaRPr lang="de-DE" noProof="0" dirty="0"/>
          </a:p>
        </p:txBody>
      </p:sp>
      <p:sp>
        <p:nvSpPr>
          <p:cNvPr id="3" name="Untertitel 2"/>
          <p:cNvSpPr>
            <a:spLocks noGrp="1"/>
          </p:cNvSpPr>
          <p:nvPr>
            <p:ph type="subTitle" idx="1"/>
          </p:nvPr>
        </p:nvSpPr>
        <p:spPr>
          <a:xfrm>
            <a:off x="1190244" y="5303520"/>
            <a:ext cx="6629400" cy="457200"/>
          </a:xfrm>
        </p:spPr>
        <p:txBody>
          <a:bodyPr>
            <a:noAutofit/>
          </a:bodyPr>
          <a:lstStyle>
            <a:lvl1pPr marL="0" indent="0" algn="l">
              <a:spcBef>
                <a:spcPts val="0"/>
              </a:spcBef>
              <a:buNone/>
              <a:defRPr sz="19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Formatvorlage des Untertitelmasters durch Klicken bearbeiten</a:t>
            </a:r>
            <a:endParaRPr lang="de-DE" noProof="0"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EDB5389C-FACC-452B-B4C1-3BD186F45CB8}" type="datetime1">
              <a:rPr lang="de-DE" smtClean="0"/>
              <a:t>21.10.2019</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10512" y="419099"/>
            <a:ext cx="2086087" cy="5753101"/>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1295400" y="419099"/>
            <a:ext cx="7277100" cy="5753101"/>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09FCE844-3C76-42C8-BBA9-088C96A067BA}" type="datetime1">
              <a:rPr lang="de-DE" smtClean="0"/>
              <a:t>21.10.2019</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BE24594C-40D9-4922-A63A-E4D7E3C24D49}" type="datetime1">
              <a:rPr lang="de-DE" smtClean="0"/>
              <a:t>21.10.2019</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schnitts-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bwMode="hidden">
          <a:xfrm>
            <a:off x="-1" y="1676400"/>
            <a:ext cx="9313683" cy="4267200"/>
          </a:xfrm>
          <a:prstGeom prst="rect">
            <a:avLst/>
          </a:prstGeom>
          <a:solidFill>
            <a:schemeClr val="bg1"/>
          </a:solid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1295400" y="2212848"/>
            <a:ext cx="6217920" cy="2862262"/>
          </a:xfrm>
        </p:spPr>
        <p:txBody>
          <a:bodyPr anchor="b"/>
          <a:lstStyle>
            <a:lvl1pPr>
              <a:lnSpc>
                <a:spcPct val="80000"/>
              </a:lnSpc>
              <a:defRPr sz="5400"/>
            </a:lvl1pPr>
          </a:lstStyle>
          <a:p>
            <a:r>
              <a:rPr lang="de-DE"/>
              <a:t>Titelmasterformat durch Klicken bearbeiten</a:t>
            </a:r>
            <a:endParaRPr lang="de-DE" dirty="0"/>
          </a:p>
        </p:txBody>
      </p:sp>
      <p:sp>
        <p:nvSpPr>
          <p:cNvPr id="3" name="Textplatzhalter 2"/>
          <p:cNvSpPr>
            <a:spLocks noGrp="1"/>
          </p:cNvSpPr>
          <p:nvPr>
            <p:ph type="body" idx="1"/>
          </p:nvPr>
        </p:nvSpPr>
        <p:spPr>
          <a:xfrm>
            <a:off x="1295400" y="5120640"/>
            <a:ext cx="6217920" cy="457200"/>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1295400" y="1905000"/>
            <a:ext cx="4572000" cy="42672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324600" y="1905000"/>
            <a:ext cx="4572000" cy="426720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A1D7D855-A872-4272-B880-39A488A710E7}" type="datetime1">
              <a:rPr lang="de-DE" smtClean="0"/>
              <a:t>21.10.2019</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Textplatzhalter 2"/>
          <p:cNvSpPr>
            <a:spLocks noGrp="1"/>
          </p:cNvSpPr>
          <p:nvPr>
            <p:ph type="body" idx="1"/>
          </p:nvPr>
        </p:nvSpPr>
        <p:spPr>
          <a:xfrm>
            <a:off x="1295400" y="1904999"/>
            <a:ext cx="4572000" cy="698351"/>
          </a:xfrm>
        </p:spPr>
        <p:txBody>
          <a:bodyPr anchor="ctr">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1295400" y="2603351"/>
            <a:ext cx="4572000" cy="3568849"/>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6324600" y="1904999"/>
            <a:ext cx="4572000" cy="698351"/>
          </a:xfrm>
        </p:spPr>
        <p:txBody>
          <a:bodyPr anchor="ctr">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324600" y="2603351"/>
            <a:ext cx="4572000" cy="3568849"/>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fld id="{67AACA8F-D5ED-4B90-A100-0BDC54A645DF}" type="datetime1">
              <a:rPr lang="de-DE" smtClean="0"/>
              <a:t>21.10.2019</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fld id="{0229CD98-8566-471F-B6F9-93E04967ED47}" type="datetime1">
              <a:rPr lang="de-DE" smtClean="0"/>
              <a:t>21.10.2019</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635E6A-2086-4CB2-B79F-96593439A0AC}" type="datetime1">
              <a:rPr lang="de-DE" smtClean="0"/>
              <a:t>21.10.2019</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hteck 7"/>
          <p:cNvSpPr/>
          <p:nvPr userDrawn="1"/>
        </p:nvSpPr>
        <p:spPr bwMode="hidden">
          <a:xfrm>
            <a:off x="4876800" y="0"/>
            <a:ext cx="7315200" cy="6856286"/>
          </a:xfrm>
          <a:prstGeom prst="rect">
            <a:avLst/>
          </a:prstGeom>
          <a:solidFill>
            <a:schemeClr val="bg1"/>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609601" y="2651760"/>
            <a:ext cx="3657600" cy="1828800"/>
          </a:xfrm>
        </p:spPr>
        <p:txBody>
          <a:bodyPr anchor="b"/>
          <a:lstStyle>
            <a:lvl1pPr>
              <a:defRPr sz="3500">
                <a:solidFill>
                  <a:schemeClr val="bg1"/>
                </a:solidFill>
              </a:defRPr>
            </a:lvl1pPr>
          </a:lstStyle>
          <a:p>
            <a:r>
              <a:rPr lang="de-DE"/>
              <a:t>Titelmasterformat durch Klicken bearbeiten</a:t>
            </a:r>
            <a:endParaRPr lang="de-DE" dirty="0"/>
          </a:p>
        </p:txBody>
      </p:sp>
      <p:sp>
        <p:nvSpPr>
          <p:cNvPr id="3" name="Inhaltsplatzhalter 2"/>
          <p:cNvSpPr>
            <a:spLocks noGrp="1"/>
          </p:cNvSpPr>
          <p:nvPr>
            <p:ph idx="1"/>
          </p:nvPr>
        </p:nvSpPr>
        <p:spPr>
          <a:xfrm>
            <a:off x="5494020" y="688489"/>
            <a:ext cx="6080760" cy="548371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609600" y="4617720"/>
            <a:ext cx="3657600" cy="1554480"/>
          </a:xfrm>
        </p:spPr>
        <p:txBody>
          <a:bodyPr>
            <a:normAutofit/>
          </a:bodyPr>
          <a:lstStyle>
            <a:lvl1pPr marL="0" indent="0">
              <a:lnSpc>
                <a:spcPct val="90000"/>
              </a:lnSpc>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7CE78B26-E0E7-401D-95E5-683ED06BF9AD}" type="datetime1">
              <a:rPr lang="de-DE" smtClean="0"/>
              <a:t>21.10.2019</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hteck 7"/>
          <p:cNvSpPr/>
          <p:nvPr/>
        </p:nvSpPr>
        <p:spPr bwMode="hidden">
          <a:xfrm>
            <a:off x="4876800" y="0"/>
            <a:ext cx="7315200" cy="6856286"/>
          </a:xfrm>
          <a:prstGeom prst="rect">
            <a:avLst/>
          </a:prstGeom>
          <a:solidFill>
            <a:schemeClr val="bg1"/>
          </a:solidFill>
          <a:ln>
            <a:noFill/>
          </a:ln>
          <a:effectLst>
            <a:outerShdw blurRad="50800" dist="25400" dir="10800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612648" y="2651760"/>
            <a:ext cx="3657600" cy="1828800"/>
          </a:xfrm>
        </p:spPr>
        <p:txBody>
          <a:bodyPr anchor="b"/>
          <a:lstStyle>
            <a:lvl1pPr>
              <a:defRPr sz="3500">
                <a:solidFill>
                  <a:schemeClr val="bg1"/>
                </a:solidFill>
              </a:defRPr>
            </a:lvl1pPr>
          </a:lstStyle>
          <a:p>
            <a:r>
              <a:rPr lang="de-DE"/>
              <a:t>Titelmasterformat durch Klicken bearbeiten</a:t>
            </a:r>
            <a:endParaRPr lang="de-DE" dirty="0"/>
          </a:p>
        </p:txBody>
      </p:sp>
      <p:sp>
        <p:nvSpPr>
          <p:cNvPr id="3" name="Bildplatzhalter 2"/>
          <p:cNvSpPr>
            <a:spLocks noGrp="1"/>
          </p:cNvSpPr>
          <p:nvPr>
            <p:ph type="pic" idx="1"/>
          </p:nvPr>
        </p:nvSpPr>
        <p:spPr>
          <a:xfrm>
            <a:off x="5494020" y="684943"/>
            <a:ext cx="6080760" cy="5486400"/>
          </a:xfrm>
          <a:solidFill>
            <a:schemeClr val="bg1">
              <a:lumMod val="90000"/>
              <a:lumOff val="10000"/>
            </a:schemeClr>
          </a:solidFill>
          <a:effectLst>
            <a:outerShdw blurRad="63500" sx="101000" sy="101000" algn="ctr" rotWithShape="0">
              <a:prstClr val="black">
                <a:alpha val="25000"/>
              </a:prstClr>
            </a:outerShdw>
          </a:effectLst>
        </p:spPr>
        <p:txBody>
          <a:bodyPr tIns="54864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612648" y="4617720"/>
            <a:ext cx="3657600" cy="155448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2C28EC7-2C19-4F74-B285-CE160F4A579A}" type="datetime1">
              <a:rPr lang="de-DE" smtClean="0"/>
              <a:t>21.10.2019</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31375A4-56A4-47D6-9801-1991572033F7}" type="slidenum">
              <a:rPr lang="de-DE" smtClean="0"/>
              <a:t>‹Nr.›</a:t>
            </a:fld>
            <a:endParaRPr lang="de-DE" dirty="0"/>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 name="Rechteck 9"/>
          <p:cNvSpPr/>
          <p:nvPr userDrawn="1"/>
        </p:nvSpPr>
        <p:spPr bwMode="hidden">
          <a:xfrm>
            <a:off x="0" y="5980361"/>
            <a:ext cx="12188952" cy="452163"/>
          </a:xfrm>
          <a:prstGeom prst="rect">
            <a:avLst/>
          </a:prstGeom>
          <a:solidFill>
            <a:schemeClr val="bg1"/>
          </a:solidFill>
          <a:ln>
            <a:noFill/>
          </a:ln>
          <a:effectLst>
            <a:outerShdw blurRad="50800" dist="254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userDrawn="1"/>
        </p:nvSpPr>
        <p:spPr bwMode="hidden">
          <a:xfrm>
            <a:off x="1524" y="214604"/>
            <a:ext cx="12188952" cy="452163"/>
          </a:xfrm>
          <a:prstGeom prst="rect">
            <a:avLst/>
          </a:prstGeom>
          <a:solidFill>
            <a:schemeClr val="bg1"/>
          </a:solidFill>
          <a:ln>
            <a:noFill/>
          </a:ln>
          <a:effectLst>
            <a:outerShdw blurRad="50800" dist="25400" dir="16200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p:cNvSpPr/>
          <p:nvPr userDrawn="1"/>
        </p:nvSpPr>
        <p:spPr bwMode="hidden">
          <a:xfrm>
            <a:off x="1524" y="214604"/>
            <a:ext cx="12188952" cy="6217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platzhalter 1"/>
          <p:cNvSpPr>
            <a:spLocks noGrp="1"/>
          </p:cNvSpPr>
          <p:nvPr>
            <p:ph type="title"/>
          </p:nvPr>
        </p:nvSpPr>
        <p:spPr>
          <a:xfrm>
            <a:off x="1295400" y="419100"/>
            <a:ext cx="9601200" cy="1257300"/>
          </a:xfrm>
          <a:prstGeom prst="rect">
            <a:avLst/>
          </a:prstGeom>
        </p:spPr>
        <p:txBody>
          <a:bodyPr vert="horz" lIns="91440" tIns="45720" rIns="91440" bIns="45720" rtlCol="0" anchor="b">
            <a:noAutofit/>
          </a:bodyPr>
          <a:lstStyle/>
          <a:p>
            <a:r>
              <a:rPr lang="de-DE" dirty="0"/>
              <a:t>Titelmasterformat durch Klicken bearbeiten</a:t>
            </a:r>
          </a:p>
        </p:txBody>
      </p:sp>
      <p:sp>
        <p:nvSpPr>
          <p:cNvPr id="3" name="Textplatzhalter 2"/>
          <p:cNvSpPr>
            <a:spLocks noGrp="1"/>
          </p:cNvSpPr>
          <p:nvPr>
            <p:ph type="body" idx="1"/>
          </p:nvPr>
        </p:nvSpPr>
        <p:spPr>
          <a:xfrm>
            <a:off x="1295400" y="1905000"/>
            <a:ext cx="9601200" cy="4267200"/>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9339166" y="6484777"/>
            <a:ext cx="1335054" cy="274022"/>
          </a:xfrm>
          <a:prstGeom prst="rect">
            <a:avLst/>
          </a:prstGeom>
        </p:spPr>
        <p:txBody>
          <a:bodyPr vert="horz" lIns="91440" tIns="45720" rIns="91440" bIns="45720" rtlCol="0" anchor="ctr"/>
          <a:lstStyle>
            <a:lvl1pPr algn="r">
              <a:defRPr sz="1000">
                <a:solidFill>
                  <a:schemeClr val="tx1">
                    <a:tint val="75000"/>
                  </a:schemeClr>
                </a:solidFill>
              </a:defRPr>
            </a:lvl1pPr>
          </a:lstStyle>
          <a:p>
            <a:fld id="{287D4020-EAAB-4E36-8532-04C08CBCE9E1}" type="datetime1">
              <a:rPr lang="de-DE" smtClean="0"/>
              <a:t>21.10.2019</a:t>
            </a:fld>
            <a:endParaRPr lang="de-DE" dirty="0"/>
          </a:p>
        </p:txBody>
      </p:sp>
      <p:sp>
        <p:nvSpPr>
          <p:cNvPr id="5" name="Fußzeilenplatzhalter 4"/>
          <p:cNvSpPr>
            <a:spLocks noGrp="1"/>
          </p:cNvSpPr>
          <p:nvPr>
            <p:ph type="ftr" sz="quarter" idx="3"/>
          </p:nvPr>
        </p:nvSpPr>
        <p:spPr>
          <a:xfrm>
            <a:off x="609600" y="6484777"/>
            <a:ext cx="4123765" cy="274022"/>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10896600" y="6484777"/>
            <a:ext cx="685800" cy="274022"/>
          </a:xfrm>
          <a:prstGeom prst="rect">
            <a:avLst/>
          </a:prstGeom>
        </p:spPr>
        <p:txBody>
          <a:bodyPr vert="horz" lIns="91440" tIns="45720" rIns="91440" bIns="45720" rtlCol="0" anchor="ctr"/>
          <a:lstStyle>
            <a:lvl1pPr algn="r">
              <a:defRPr sz="1000">
                <a:solidFill>
                  <a:schemeClr val="tx1">
                    <a:tint val="75000"/>
                  </a:schemeClr>
                </a:solidFill>
              </a:defRPr>
            </a:lvl1pPr>
          </a:lstStyle>
          <a:p>
            <a:fld id="{E31375A4-56A4-47D6-9801-1991572033F7}" type="slidenum">
              <a:rPr lang="de-DE" smtClean="0"/>
              <a:pPr/>
              <a:t>‹Nr.›</a:t>
            </a:fld>
            <a:endParaRPr lang="de-DE" dirty="0"/>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kern="1200" baseline="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800"/>
        </a:spcBef>
        <a:buSzPct val="90000"/>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SzPct val="90000"/>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SzPct val="90000"/>
        <a:buFont typeface="Arial" pitchFamily="34" charset="0"/>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800"/>
        </a:spcBef>
        <a:buSzPct val="90000"/>
        <a:buFont typeface="Arial" pitchFamily="34" charset="0"/>
        <a:buChar char="▪"/>
        <a:defRPr sz="1400" kern="1200">
          <a:solidFill>
            <a:schemeClr val="tx1"/>
          </a:solidFill>
          <a:latin typeface="+mn-lt"/>
          <a:ea typeface="+mn-ea"/>
          <a:cs typeface="+mn-cs"/>
        </a:defRPr>
      </a:lvl4pPr>
      <a:lvl5pPr marL="12344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5pPr>
      <a:lvl6pPr marL="14630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6pPr>
      <a:lvl7pPr marL="16916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7pPr>
      <a:lvl8pPr marL="192024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4329" y="1609941"/>
            <a:ext cx="7039356" cy="2743200"/>
          </a:xfrm>
        </p:spPr>
        <p:txBody>
          <a:bodyPr/>
          <a:lstStyle/>
          <a:p>
            <a:r>
              <a:rPr lang="de-DE" sz="5400" dirty="0"/>
              <a:t>Werkdatenbank bildende Kunst Sachsen</a:t>
            </a:r>
          </a:p>
        </p:txBody>
      </p:sp>
      <p:sp>
        <p:nvSpPr>
          <p:cNvPr id="3" name="Untertitel 2"/>
          <p:cNvSpPr>
            <a:spLocks noGrp="1"/>
          </p:cNvSpPr>
          <p:nvPr>
            <p:ph type="subTitle" idx="1"/>
          </p:nvPr>
        </p:nvSpPr>
        <p:spPr>
          <a:xfrm>
            <a:off x="1054054" y="4262671"/>
            <a:ext cx="6629400" cy="457200"/>
          </a:xfrm>
        </p:spPr>
        <p:txBody>
          <a:bodyPr/>
          <a:lstStyle/>
          <a:p>
            <a:endParaRPr lang="de-DE" sz="2400" dirty="0"/>
          </a:p>
          <a:p>
            <a:r>
              <a:rPr lang="de-DE" sz="2400" dirty="0"/>
              <a:t>Carolin Ranke</a:t>
            </a:r>
          </a:p>
          <a:p>
            <a:r>
              <a:rPr lang="de-DE" sz="2400" dirty="0"/>
              <a:t>Landesverband Bildende Kunst Sachsen e.V.</a:t>
            </a:r>
          </a:p>
          <a:p>
            <a:r>
              <a:rPr lang="de-DE" sz="2400" dirty="0"/>
              <a:t>22. Oktober, Berlin</a:t>
            </a:r>
          </a:p>
          <a:p>
            <a:pPr marL="0" indent="0" algn="l">
              <a:spcBef>
                <a:spcPts val="0"/>
              </a:spcBef>
              <a:buNone/>
            </a:pPr>
            <a:endParaRPr lang="de-DE" dirty="0"/>
          </a:p>
        </p:txBody>
      </p:sp>
    </p:spTree>
    <p:extLst>
      <p:ext uri="{BB962C8B-B14F-4D97-AF65-F5344CB8AC3E}">
        <p14:creationId xmlns:p14="http://schemas.microsoft.com/office/powerpoint/2010/main" val="267779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43813" y="177766"/>
            <a:ext cx="8763129" cy="6502467"/>
          </a:xfrm>
          <a:prstGeom prst="rect">
            <a:avLst/>
          </a:prstGeom>
        </p:spPr>
      </p:pic>
      <p:sp>
        <p:nvSpPr>
          <p:cNvPr id="9" name="Titel 1">
            <a:extLst>
              <a:ext uri="{FF2B5EF4-FFF2-40B4-BE49-F238E27FC236}">
                <a16:creationId xmlns:a16="http://schemas.microsoft.com/office/drawing/2014/main" id="{54E0705D-37C7-44C3-81BE-983AD8E08153}"/>
              </a:ext>
            </a:extLst>
          </p:cNvPr>
          <p:cNvSpPr txBox="1">
            <a:spLocks/>
          </p:cNvSpPr>
          <p:nvPr/>
        </p:nvSpPr>
        <p:spPr>
          <a:xfrm>
            <a:off x="5767491" y="2717221"/>
            <a:ext cx="9601200" cy="7117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baseline="0">
                <a:solidFill>
                  <a:schemeClr val="accent2"/>
                </a:solidFill>
                <a:latin typeface="+mj-lt"/>
                <a:ea typeface="+mj-ea"/>
                <a:cs typeface="+mj-cs"/>
              </a:defRPr>
            </a:lvl1pPr>
          </a:lstStyle>
          <a:p>
            <a:pPr algn="ctr"/>
            <a:r>
              <a:rPr lang="de-DE" dirty="0">
                <a:solidFill>
                  <a:schemeClr val="accent2">
                    <a:lumMod val="50000"/>
                  </a:schemeClr>
                </a:solidFill>
              </a:rPr>
              <a:t>Datenqualität</a:t>
            </a:r>
          </a:p>
        </p:txBody>
      </p:sp>
      <p:cxnSp>
        <p:nvCxnSpPr>
          <p:cNvPr id="10" name="Gerade Verbindung mit Pfeil 9">
            <a:extLst>
              <a:ext uri="{FF2B5EF4-FFF2-40B4-BE49-F238E27FC236}">
                <a16:creationId xmlns:a16="http://schemas.microsoft.com/office/drawing/2014/main" id="{9E3BE32E-B84F-4443-87C4-0240CF788F19}"/>
              </a:ext>
            </a:extLst>
          </p:cNvPr>
          <p:cNvCxnSpPr>
            <a:cxnSpLocks/>
          </p:cNvCxnSpPr>
          <p:nvPr/>
        </p:nvCxnSpPr>
        <p:spPr>
          <a:xfrm flipV="1">
            <a:off x="2569767" y="2947595"/>
            <a:ext cx="2830572" cy="154139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67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stretch>
            <a:fillRect/>
          </a:stretch>
        </p:blipFill>
        <p:spPr>
          <a:xfrm>
            <a:off x="312314" y="289176"/>
            <a:ext cx="8555232" cy="6279647"/>
          </a:xfrm>
          <a:prstGeom prst="rect">
            <a:avLst/>
          </a:prstGeom>
        </p:spPr>
      </p:pic>
      <p:sp>
        <p:nvSpPr>
          <p:cNvPr id="8" name="Titel 1">
            <a:extLst>
              <a:ext uri="{FF2B5EF4-FFF2-40B4-BE49-F238E27FC236}">
                <a16:creationId xmlns:a16="http://schemas.microsoft.com/office/drawing/2014/main" id="{3EEA6292-B4D2-40FE-8613-57470FE42CF4}"/>
              </a:ext>
            </a:extLst>
          </p:cNvPr>
          <p:cNvSpPr txBox="1">
            <a:spLocks/>
          </p:cNvSpPr>
          <p:nvPr/>
        </p:nvSpPr>
        <p:spPr>
          <a:xfrm>
            <a:off x="5767491" y="2717221"/>
            <a:ext cx="9601200" cy="7117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baseline="0">
                <a:solidFill>
                  <a:schemeClr val="accent2"/>
                </a:solidFill>
                <a:latin typeface="+mj-lt"/>
                <a:ea typeface="+mj-ea"/>
                <a:cs typeface="+mj-cs"/>
              </a:defRPr>
            </a:lvl1pPr>
          </a:lstStyle>
          <a:p>
            <a:pPr algn="ctr"/>
            <a:r>
              <a:rPr lang="de-DE" dirty="0">
                <a:solidFill>
                  <a:schemeClr val="accent2">
                    <a:lumMod val="50000"/>
                  </a:schemeClr>
                </a:solidFill>
              </a:rPr>
              <a:t>Datenqualität</a:t>
            </a:r>
          </a:p>
        </p:txBody>
      </p:sp>
      <p:cxnSp>
        <p:nvCxnSpPr>
          <p:cNvPr id="9" name="Gerade Verbindung mit Pfeil 8">
            <a:extLst>
              <a:ext uri="{FF2B5EF4-FFF2-40B4-BE49-F238E27FC236}">
                <a16:creationId xmlns:a16="http://schemas.microsoft.com/office/drawing/2014/main" id="{0639ADE0-B68C-4195-8580-0FA6439266B3}"/>
              </a:ext>
            </a:extLst>
          </p:cNvPr>
          <p:cNvCxnSpPr>
            <a:cxnSpLocks/>
          </p:cNvCxnSpPr>
          <p:nvPr/>
        </p:nvCxnSpPr>
        <p:spPr>
          <a:xfrm flipV="1">
            <a:off x="4303059" y="4252498"/>
            <a:ext cx="1687875" cy="11693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2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3EEA6292-B4D2-40FE-8613-57470FE42CF4}"/>
              </a:ext>
            </a:extLst>
          </p:cNvPr>
          <p:cNvSpPr txBox="1">
            <a:spLocks/>
          </p:cNvSpPr>
          <p:nvPr/>
        </p:nvSpPr>
        <p:spPr>
          <a:xfrm>
            <a:off x="5767491" y="2717221"/>
            <a:ext cx="9601200" cy="7117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baseline="0">
                <a:solidFill>
                  <a:schemeClr val="accent2"/>
                </a:solidFill>
                <a:latin typeface="+mj-lt"/>
                <a:ea typeface="+mj-ea"/>
                <a:cs typeface="+mj-cs"/>
              </a:defRPr>
            </a:lvl1pPr>
          </a:lstStyle>
          <a:p>
            <a:pPr algn="ctr"/>
            <a:r>
              <a:rPr lang="de-DE" dirty="0">
                <a:solidFill>
                  <a:schemeClr val="accent2">
                    <a:lumMod val="50000"/>
                  </a:schemeClr>
                </a:solidFill>
              </a:rPr>
              <a:t>Datenqualität</a:t>
            </a:r>
          </a:p>
        </p:txBody>
      </p:sp>
      <p:cxnSp>
        <p:nvCxnSpPr>
          <p:cNvPr id="9" name="Gerade Verbindung mit Pfeil 8">
            <a:extLst>
              <a:ext uri="{FF2B5EF4-FFF2-40B4-BE49-F238E27FC236}">
                <a16:creationId xmlns:a16="http://schemas.microsoft.com/office/drawing/2014/main" id="{0639ADE0-B68C-4195-8580-0FA6439266B3}"/>
              </a:ext>
            </a:extLst>
          </p:cNvPr>
          <p:cNvCxnSpPr>
            <a:cxnSpLocks/>
          </p:cNvCxnSpPr>
          <p:nvPr/>
        </p:nvCxnSpPr>
        <p:spPr>
          <a:xfrm flipV="1">
            <a:off x="4303059" y="4252498"/>
            <a:ext cx="1687875" cy="11693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Grafik 2" descr="SLUB Künstlerdatenbank - Erfassungsinstanz [https://slubkue-erfassung.aps-info.de] - APS Desktop">
            <a:extLst>
              <a:ext uri="{FF2B5EF4-FFF2-40B4-BE49-F238E27FC236}">
                <a16:creationId xmlns:a16="http://schemas.microsoft.com/office/drawing/2014/main" id="{88C8084D-54F9-42F1-A9C4-1BDAE0924A11}"/>
              </a:ext>
            </a:extLst>
          </p:cNvPr>
          <p:cNvPicPr>
            <a:picLocks noChangeAspect="1"/>
          </p:cNvPicPr>
          <p:nvPr/>
        </p:nvPicPr>
        <p:blipFill rotWithShape="1">
          <a:blip r:embed="rId3">
            <a:extLst>
              <a:ext uri="{28A0092B-C50C-407E-A947-70E740481C1C}">
                <a14:useLocalDpi xmlns:a14="http://schemas.microsoft.com/office/drawing/2010/main" val="0"/>
              </a:ext>
            </a:extLst>
          </a:blip>
          <a:srcRect l="-3088" r="41235"/>
          <a:stretch/>
        </p:blipFill>
        <p:spPr>
          <a:xfrm>
            <a:off x="0" y="103909"/>
            <a:ext cx="7541111" cy="6650182"/>
          </a:xfrm>
          <a:prstGeom prst="rect">
            <a:avLst/>
          </a:prstGeom>
        </p:spPr>
      </p:pic>
      <p:cxnSp>
        <p:nvCxnSpPr>
          <p:cNvPr id="7" name="Gerade Verbindung mit Pfeil 6">
            <a:extLst>
              <a:ext uri="{FF2B5EF4-FFF2-40B4-BE49-F238E27FC236}">
                <a16:creationId xmlns:a16="http://schemas.microsoft.com/office/drawing/2014/main" id="{3CFC1AA6-C291-4130-A3EF-DD42777A7F5B}"/>
              </a:ext>
            </a:extLst>
          </p:cNvPr>
          <p:cNvCxnSpPr>
            <a:cxnSpLocks/>
          </p:cNvCxnSpPr>
          <p:nvPr/>
        </p:nvCxnSpPr>
        <p:spPr>
          <a:xfrm flipV="1">
            <a:off x="1411043" y="822601"/>
            <a:ext cx="1687875" cy="11693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39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Essen enthält.&#10;&#10;Automatisch generierte Beschreibung">
            <a:extLst>
              <a:ext uri="{FF2B5EF4-FFF2-40B4-BE49-F238E27FC236}">
                <a16:creationId xmlns:a16="http://schemas.microsoft.com/office/drawing/2014/main" id="{58F2F688-7EE0-439D-A773-53C326551E58}"/>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30936" y="514283"/>
            <a:ext cx="11265407" cy="5660952"/>
          </a:xfrm>
          <a:prstGeom prst="rect">
            <a:avLst/>
          </a:prstGeom>
        </p:spPr>
      </p:pic>
    </p:spTree>
    <p:extLst>
      <p:ext uri="{BB962C8B-B14F-4D97-AF65-F5344CB8AC3E}">
        <p14:creationId xmlns:p14="http://schemas.microsoft.com/office/powerpoint/2010/main" val="283512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graphicFrame>
        <p:nvGraphicFramePr>
          <p:cNvPr id="4" name="Inhaltsplatzhalter 3"/>
          <p:cNvGraphicFramePr>
            <a:graphicFrameLocks noGrp="1"/>
          </p:cNvGraphicFramePr>
          <p:nvPr>
            <p:ph idx="1"/>
          </p:nvPr>
        </p:nvGraphicFramePr>
        <p:xfrm>
          <a:off x="345583" y="419100"/>
          <a:ext cx="11500834" cy="6233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640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25915"/>
            <a:ext cx="12192000" cy="636968"/>
          </a:xfrm>
        </p:spPr>
        <p:txBody>
          <a:bodyPr/>
          <a:lstStyle/>
          <a:p>
            <a:pPr algn="ctr"/>
            <a:r>
              <a:rPr lang="de-DE" sz="2800" dirty="0"/>
              <a:t>Teilnehmende Künstler und eingepflegte Werke</a:t>
            </a:r>
          </a:p>
        </p:txBody>
      </p:sp>
      <p:graphicFrame>
        <p:nvGraphicFramePr>
          <p:cNvPr id="5" name="Diagramm 4">
            <a:extLst>
              <a:ext uri="{FF2B5EF4-FFF2-40B4-BE49-F238E27FC236}">
                <a16:creationId xmlns:a16="http://schemas.microsoft.com/office/drawing/2014/main" id="{F904F7A5-5E5A-40E7-857A-0F4CC1AACA8E}"/>
              </a:ext>
            </a:extLst>
          </p:cNvPr>
          <p:cNvGraphicFramePr>
            <a:graphicFrameLocks noGrp="1"/>
          </p:cNvGraphicFramePr>
          <p:nvPr/>
        </p:nvGraphicFramePr>
        <p:xfrm>
          <a:off x="0" y="844827"/>
          <a:ext cx="12192000" cy="5794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567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 y="1857375"/>
            <a:ext cx="3342640" cy="3143250"/>
          </a:xfrm>
        </p:spPr>
        <p:txBody>
          <a:bodyPr/>
          <a:lstStyle/>
          <a:p>
            <a:r>
              <a:rPr lang="de-DE" dirty="0"/>
              <a:t>Ziele – Einbindung in die Deutsche Fotothek der SLUB</a:t>
            </a:r>
          </a:p>
        </p:txBody>
      </p:sp>
      <p:graphicFrame>
        <p:nvGraphicFramePr>
          <p:cNvPr id="9" name="Diagramm 8">
            <a:extLst>
              <a:ext uri="{FF2B5EF4-FFF2-40B4-BE49-F238E27FC236}">
                <a16:creationId xmlns:a16="http://schemas.microsoft.com/office/drawing/2014/main" id="{B835C285-C8B7-4EE6-8568-3B2B517D0239}"/>
              </a:ext>
            </a:extLst>
          </p:cNvPr>
          <p:cNvGraphicFramePr/>
          <p:nvPr/>
        </p:nvGraphicFramePr>
        <p:xfrm>
          <a:off x="346075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7032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9F955-62D5-440E-9396-DA2EF42DDA33}"/>
              </a:ext>
            </a:extLst>
          </p:cNvPr>
          <p:cNvSpPr>
            <a:spLocks noGrp="1"/>
          </p:cNvSpPr>
          <p:nvPr>
            <p:ph type="title"/>
          </p:nvPr>
        </p:nvSpPr>
        <p:spPr>
          <a:xfrm>
            <a:off x="1389888" y="465984"/>
            <a:ext cx="9601200" cy="698352"/>
          </a:xfrm>
        </p:spPr>
        <p:txBody>
          <a:bodyPr/>
          <a:lstStyle/>
          <a:p>
            <a:r>
              <a:rPr lang="de-DE" dirty="0"/>
              <a:t>Aufnahmekriterien</a:t>
            </a:r>
          </a:p>
        </p:txBody>
      </p:sp>
      <p:sp>
        <p:nvSpPr>
          <p:cNvPr id="8" name="Inhaltsplatzhalter 7">
            <a:extLst>
              <a:ext uri="{FF2B5EF4-FFF2-40B4-BE49-F238E27FC236}">
                <a16:creationId xmlns:a16="http://schemas.microsoft.com/office/drawing/2014/main" id="{BEFE46AE-4628-4DDB-8B39-1BC858C8E63E}"/>
              </a:ext>
            </a:extLst>
          </p:cNvPr>
          <p:cNvSpPr>
            <a:spLocks noGrp="1"/>
          </p:cNvSpPr>
          <p:nvPr>
            <p:ph sz="quarter" idx="4"/>
          </p:nvPr>
        </p:nvSpPr>
        <p:spPr>
          <a:xfrm>
            <a:off x="6419088" y="1236215"/>
            <a:ext cx="4572000" cy="4935985"/>
          </a:xfrm>
        </p:spPr>
        <p:txBody>
          <a:bodyPr>
            <a:normAutofit fontScale="85000" lnSpcReduction="20000"/>
          </a:bodyPr>
          <a:lstStyle/>
          <a:p>
            <a:r>
              <a:rPr lang="de-DE" dirty="0"/>
              <a:t>(Frühere) Mitgliedschaft in BBK-Verband </a:t>
            </a:r>
          </a:p>
          <a:p>
            <a:r>
              <a:rPr lang="de-DE" dirty="0"/>
              <a:t>Absolviertes Kunststudium</a:t>
            </a:r>
          </a:p>
          <a:p>
            <a:r>
              <a:rPr lang="de-DE" dirty="0"/>
              <a:t>Projekt-/ Stipendien-/ Katalogförderungen durch Kulturfördereinrichtungen des Bundes/ der Länder</a:t>
            </a:r>
          </a:p>
          <a:p>
            <a:r>
              <a:rPr lang="de-DE" dirty="0"/>
              <a:t>Werke vertreten/ angekauft durch Kunstmuseumssammlungen</a:t>
            </a:r>
          </a:p>
          <a:p>
            <a:pPr>
              <a:buFont typeface="Wingdings" panose="05000000000000000000" pitchFamily="2" charset="2"/>
              <a:buChar char="à"/>
            </a:pPr>
            <a:r>
              <a:rPr lang="de-DE" b="1" dirty="0"/>
              <a:t>Bei Erfüllen mindestens eines Punktes kann die LBK Geschäftsstelle</a:t>
            </a:r>
            <a:r>
              <a:rPr lang="de-DE" dirty="0"/>
              <a:t> </a:t>
            </a:r>
            <a:r>
              <a:rPr lang="de-DE" b="1" dirty="0"/>
              <a:t>eine Aufnahme bestätigen.</a:t>
            </a:r>
          </a:p>
          <a:p>
            <a:pPr>
              <a:buFont typeface="Wingdings" panose="05000000000000000000" pitchFamily="2" charset="2"/>
              <a:buChar char="à"/>
            </a:pPr>
            <a:r>
              <a:rPr lang="de-DE" b="1" dirty="0"/>
              <a:t>Ansonsten individuelle Prüfung durch LBK Vorstandsgremium:</a:t>
            </a:r>
          </a:p>
          <a:p>
            <a:r>
              <a:rPr lang="de-DE" dirty="0"/>
              <a:t>professionelle Ausstellungstätigkeit</a:t>
            </a:r>
          </a:p>
          <a:p>
            <a:r>
              <a:rPr lang="de-DE" dirty="0"/>
              <a:t>Nachweis der Zusammenarbeit mit einer Galerie, Marktpräsenz</a:t>
            </a:r>
          </a:p>
          <a:p>
            <a:r>
              <a:rPr lang="de-DE" dirty="0">
                <a:sym typeface="Symbol" panose="05050102010706020507" pitchFamily="18" charset="2"/>
              </a:rPr>
              <a:t>K</a:t>
            </a:r>
            <a:r>
              <a:rPr lang="de-DE" dirty="0"/>
              <a:t>SK-Mitgliedschaft</a:t>
            </a:r>
          </a:p>
          <a:p>
            <a:pPr>
              <a:buFont typeface="Wingdings" panose="05000000000000000000" pitchFamily="2" charset="2"/>
              <a:buChar char="à"/>
            </a:pPr>
            <a:endParaRPr lang="de-DE" dirty="0"/>
          </a:p>
          <a:p>
            <a:endParaRPr lang="de-DE" dirty="0"/>
          </a:p>
          <a:p>
            <a:endParaRPr lang="de-DE" dirty="0"/>
          </a:p>
        </p:txBody>
      </p:sp>
      <p:pic>
        <p:nvPicPr>
          <p:cNvPr id="24" name="Inhaltsplatzhalter 23" descr="Ein Bild, das Graffiti enthält.&#10;&#10;Automatisch generierte Beschreibung">
            <a:extLst>
              <a:ext uri="{FF2B5EF4-FFF2-40B4-BE49-F238E27FC236}">
                <a16:creationId xmlns:a16="http://schemas.microsoft.com/office/drawing/2014/main" id="{8BA5CCCC-402F-4A7F-9DB5-E9B42E2BF44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72184" y="1236215"/>
            <a:ext cx="3813048" cy="4935985"/>
          </a:xfrm>
          <a:prstGeom prst="rect">
            <a:avLst/>
          </a:prstGeom>
        </p:spPr>
      </p:pic>
    </p:spTree>
    <p:extLst>
      <p:ext uri="{BB962C8B-B14F-4D97-AF65-F5344CB8AC3E}">
        <p14:creationId xmlns:p14="http://schemas.microsoft.com/office/powerpoint/2010/main" val="283349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3F57E06-E915-43D2-BBCB-3AF69DD8AE6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86495"/>
            <a:ext cx="12192000" cy="6075459"/>
          </a:xfrm>
          <a:prstGeom prst="rect">
            <a:avLst/>
          </a:prstGeom>
        </p:spPr>
      </p:pic>
    </p:spTree>
    <p:extLst>
      <p:ext uri="{BB962C8B-B14F-4D97-AF65-F5344CB8AC3E}">
        <p14:creationId xmlns:p14="http://schemas.microsoft.com/office/powerpoint/2010/main" val="385016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7" name="Grafik 6"/>
          <p:cNvPicPr>
            <a:picLocks noChangeAspect="1"/>
          </p:cNvPicPr>
          <p:nvPr/>
        </p:nvPicPr>
        <p:blipFill>
          <a:blip r:embed="rId3"/>
          <a:stretch>
            <a:fillRect/>
          </a:stretch>
        </p:blipFill>
        <p:spPr>
          <a:xfrm>
            <a:off x="1056912" y="217914"/>
            <a:ext cx="1652159" cy="402371"/>
          </a:xfrm>
          <a:prstGeom prst="rect">
            <a:avLst/>
          </a:prstGeom>
        </p:spPr>
      </p:pic>
      <p:pic>
        <p:nvPicPr>
          <p:cNvPr id="5" name="Grafik 4">
            <a:extLst>
              <a:ext uri="{FF2B5EF4-FFF2-40B4-BE49-F238E27FC236}">
                <a16:creationId xmlns:a16="http://schemas.microsoft.com/office/drawing/2014/main" id="{DBE5A1CE-1B1E-4992-B07E-3B2D5B63BAC2}"/>
              </a:ext>
            </a:extLst>
          </p:cNvPr>
          <p:cNvPicPr>
            <a:picLocks noChangeAspect="1"/>
          </p:cNvPicPr>
          <p:nvPr/>
        </p:nvPicPr>
        <p:blipFill rotWithShape="1">
          <a:blip r:embed="rId4"/>
          <a:srcRect t="3178" b="3178"/>
          <a:stretch/>
        </p:blipFill>
        <p:spPr>
          <a:xfrm>
            <a:off x="0" y="217914"/>
            <a:ext cx="12192000" cy="6422172"/>
          </a:xfrm>
          <a:prstGeom prst="rect">
            <a:avLst/>
          </a:prstGeom>
        </p:spPr>
      </p:pic>
    </p:spTree>
    <p:extLst>
      <p:ext uri="{BB962C8B-B14F-4D97-AF65-F5344CB8AC3E}">
        <p14:creationId xmlns:p14="http://schemas.microsoft.com/office/powerpoint/2010/main" val="9473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392" y="620688"/>
            <a:ext cx="11176000" cy="720080"/>
          </a:xfrm>
        </p:spPr>
        <p:txBody>
          <a:bodyPr/>
          <a:lstStyle/>
          <a:p>
            <a:r>
              <a:rPr lang="de-DE" dirty="0"/>
              <a:t>Kurzportrait</a:t>
            </a:r>
          </a:p>
        </p:txBody>
      </p:sp>
      <p:sp>
        <p:nvSpPr>
          <p:cNvPr id="6" name="Textplatzhalter 5"/>
          <p:cNvSpPr>
            <a:spLocks noGrp="1"/>
          </p:cNvSpPr>
          <p:nvPr>
            <p:ph type="body" idx="1"/>
          </p:nvPr>
        </p:nvSpPr>
        <p:spPr>
          <a:xfrm>
            <a:off x="623392" y="2244970"/>
            <a:ext cx="5388864" cy="457200"/>
          </a:xfrm>
          <a:solidFill>
            <a:schemeClr val="accent1"/>
          </a:solidFill>
        </p:spPr>
        <p:txBody>
          <a:bodyPr/>
          <a:lstStyle/>
          <a:p>
            <a:r>
              <a:rPr lang="de-DE" dirty="0"/>
              <a:t>Mitglieder</a:t>
            </a:r>
          </a:p>
        </p:txBody>
      </p:sp>
      <p:sp>
        <p:nvSpPr>
          <p:cNvPr id="7" name="Textplatzhalter 6"/>
          <p:cNvSpPr>
            <a:spLocks noGrp="1"/>
          </p:cNvSpPr>
          <p:nvPr>
            <p:ph type="body" sz="half" idx="3"/>
          </p:nvPr>
        </p:nvSpPr>
        <p:spPr>
          <a:xfrm>
            <a:off x="6342530" y="2236693"/>
            <a:ext cx="4572000" cy="457200"/>
          </a:xfrm>
          <a:solidFill>
            <a:schemeClr val="accent1"/>
          </a:solidFill>
        </p:spPr>
        <p:txBody>
          <a:bodyPr/>
          <a:lstStyle/>
          <a:p>
            <a:r>
              <a:rPr lang="de-DE" dirty="0"/>
              <a:t>Themen</a:t>
            </a:r>
          </a:p>
        </p:txBody>
      </p:sp>
      <p:sp>
        <p:nvSpPr>
          <p:cNvPr id="4" name="Inhaltsplatzhalter 3"/>
          <p:cNvSpPr>
            <a:spLocks noGrp="1"/>
          </p:cNvSpPr>
          <p:nvPr>
            <p:ph sz="quarter" idx="2"/>
          </p:nvPr>
        </p:nvSpPr>
        <p:spPr>
          <a:xfrm>
            <a:off x="623392" y="3039035"/>
            <a:ext cx="5388864" cy="2159316"/>
          </a:xfrm>
        </p:spPr>
        <p:txBody>
          <a:bodyPr>
            <a:normAutofit/>
          </a:bodyPr>
          <a:lstStyle/>
          <a:p>
            <a:r>
              <a:rPr lang="de-DE" dirty="0"/>
              <a:t>4 Regionalverbände: Dresden, Leipzig, Chemnitz, Vogtland</a:t>
            </a:r>
          </a:p>
          <a:p>
            <a:r>
              <a:rPr lang="de-DE" dirty="0"/>
              <a:t>Kunstvereine, Offspaces, Künstlerhäuser etc.</a:t>
            </a:r>
          </a:p>
          <a:p>
            <a:endParaRPr lang="de-DE" dirty="0"/>
          </a:p>
        </p:txBody>
      </p:sp>
      <p:sp>
        <p:nvSpPr>
          <p:cNvPr id="8" name="Inhaltsplatzhalter 7"/>
          <p:cNvSpPr>
            <a:spLocks noGrp="1"/>
          </p:cNvSpPr>
          <p:nvPr>
            <p:ph sz="quarter" idx="4"/>
          </p:nvPr>
        </p:nvSpPr>
        <p:spPr>
          <a:xfrm>
            <a:off x="6306670" y="3039035"/>
            <a:ext cx="4572000" cy="2569284"/>
          </a:xfrm>
        </p:spPr>
        <p:txBody>
          <a:bodyPr/>
          <a:lstStyle/>
          <a:p>
            <a:r>
              <a:rPr lang="de-DE" dirty="0"/>
              <a:t>Ausstellungsvergütung</a:t>
            </a:r>
          </a:p>
          <a:p>
            <a:r>
              <a:rPr lang="de-DE" dirty="0"/>
              <a:t>Kunst im öffentlichen Raum</a:t>
            </a:r>
          </a:p>
          <a:p>
            <a:r>
              <a:rPr lang="de-DE" dirty="0"/>
              <a:t>künstlerische Bildung</a:t>
            </a:r>
          </a:p>
          <a:p>
            <a:r>
              <a:rPr lang="de-DE" dirty="0"/>
              <a:t>Netzwerkbildung</a:t>
            </a:r>
          </a:p>
          <a:p>
            <a:r>
              <a:rPr lang="de-DE" dirty="0"/>
              <a:t>künstlerische Nachlässe</a:t>
            </a:r>
          </a:p>
          <a:p>
            <a:endParaRPr lang="de-DE" dirty="0"/>
          </a:p>
        </p:txBody>
      </p:sp>
      <p:sp>
        <p:nvSpPr>
          <p:cNvPr id="9" name="Textfeld 8"/>
          <p:cNvSpPr txBox="1"/>
          <p:nvPr/>
        </p:nvSpPr>
        <p:spPr>
          <a:xfrm>
            <a:off x="623392" y="1414518"/>
            <a:ext cx="9793088" cy="646331"/>
          </a:xfrm>
          <a:prstGeom prst="rect">
            <a:avLst/>
          </a:prstGeom>
          <a:noFill/>
        </p:spPr>
        <p:txBody>
          <a:bodyPr wrap="square" rtlCol="0">
            <a:spAutoFit/>
          </a:bodyPr>
          <a:lstStyle/>
          <a:p>
            <a:r>
              <a:rPr lang="de-DE" dirty="0"/>
              <a:t>Dachverband der Regionalverbände bildender Künstler und Vertretung für die Belange der Kultursparte bildende Kunst</a:t>
            </a:r>
          </a:p>
        </p:txBody>
      </p:sp>
    </p:spTree>
    <p:extLst>
      <p:ext uri="{BB962C8B-B14F-4D97-AF65-F5344CB8AC3E}">
        <p14:creationId xmlns:p14="http://schemas.microsoft.com/office/powerpoint/2010/main" val="163625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DCBB698-F2F6-47D8-9702-F94B08A17927}"/>
              </a:ext>
            </a:extLst>
          </p:cNvPr>
          <p:cNvSpPr>
            <a:spLocks noGrp="1"/>
          </p:cNvSpPr>
          <p:nvPr>
            <p:ph type="title"/>
          </p:nvPr>
        </p:nvSpPr>
        <p:spPr/>
        <p:txBody>
          <a:bodyPr/>
          <a:lstStyle/>
          <a:p>
            <a:endParaRPr lang="de-DE"/>
          </a:p>
        </p:txBody>
      </p:sp>
      <p:pic>
        <p:nvPicPr>
          <p:cNvPr id="7" name="Grafik 6">
            <a:extLst>
              <a:ext uri="{FF2B5EF4-FFF2-40B4-BE49-F238E27FC236}">
                <a16:creationId xmlns:a16="http://schemas.microsoft.com/office/drawing/2014/main" id="{19BF267F-763D-4079-AB78-4DDE26D4122A}"/>
              </a:ext>
            </a:extLst>
          </p:cNvPr>
          <p:cNvPicPr>
            <a:picLocks noChangeAspect="1"/>
          </p:cNvPicPr>
          <p:nvPr/>
        </p:nvPicPr>
        <p:blipFill rotWithShape="1">
          <a:blip r:embed="rId2"/>
          <a:srcRect t="8178" b="3289"/>
          <a:stretch/>
        </p:blipFill>
        <p:spPr>
          <a:xfrm>
            <a:off x="0" y="367284"/>
            <a:ext cx="12192000" cy="6071616"/>
          </a:xfrm>
          <a:prstGeom prst="rect">
            <a:avLst/>
          </a:prstGeom>
        </p:spPr>
      </p:pic>
    </p:spTree>
    <p:extLst>
      <p:ext uri="{BB962C8B-B14F-4D97-AF65-F5344CB8AC3E}">
        <p14:creationId xmlns:p14="http://schemas.microsoft.com/office/powerpoint/2010/main" val="294147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84A7809-2156-449B-8F00-20FBD51515C7}"/>
              </a:ext>
            </a:extLst>
          </p:cNvPr>
          <p:cNvPicPr>
            <a:picLocks noChangeAspect="1"/>
          </p:cNvPicPr>
          <p:nvPr/>
        </p:nvPicPr>
        <p:blipFill rotWithShape="1">
          <a:blip r:embed="rId2"/>
          <a:srcRect t="7468" b="4667"/>
          <a:stretch/>
        </p:blipFill>
        <p:spPr>
          <a:xfrm>
            <a:off x="0" y="263656"/>
            <a:ext cx="12192000" cy="6025896"/>
          </a:xfrm>
          <a:prstGeom prst="rect">
            <a:avLst/>
          </a:prstGeom>
        </p:spPr>
      </p:pic>
      <p:cxnSp>
        <p:nvCxnSpPr>
          <p:cNvPr id="8" name="Gerade Verbindung mit Pfeil 7"/>
          <p:cNvCxnSpPr>
            <a:cxnSpLocks/>
          </p:cNvCxnSpPr>
          <p:nvPr/>
        </p:nvCxnSpPr>
        <p:spPr>
          <a:xfrm flipV="1">
            <a:off x="633390" y="2542032"/>
            <a:ext cx="4066626" cy="56998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49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AEA4BA0-0DB7-4516-904A-62F941D1B9B9}"/>
              </a:ext>
            </a:extLst>
          </p:cNvPr>
          <p:cNvPicPr>
            <a:picLocks noChangeAspect="1"/>
          </p:cNvPicPr>
          <p:nvPr/>
        </p:nvPicPr>
        <p:blipFill rotWithShape="1">
          <a:blip r:embed="rId2"/>
          <a:srcRect l="18225" t="6800" b="3866"/>
          <a:stretch/>
        </p:blipFill>
        <p:spPr>
          <a:xfrm>
            <a:off x="1280160" y="137160"/>
            <a:ext cx="9970008" cy="6126480"/>
          </a:xfrm>
          <a:prstGeom prst="rect">
            <a:avLst/>
          </a:prstGeom>
        </p:spPr>
      </p:pic>
    </p:spTree>
    <p:extLst>
      <p:ext uri="{BB962C8B-B14F-4D97-AF65-F5344CB8AC3E}">
        <p14:creationId xmlns:p14="http://schemas.microsoft.com/office/powerpoint/2010/main" val="88193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0918764-59E9-4EBE-A52B-BE36B1E8B350}"/>
              </a:ext>
            </a:extLst>
          </p:cNvPr>
          <p:cNvPicPr>
            <a:picLocks noChangeAspect="1"/>
          </p:cNvPicPr>
          <p:nvPr/>
        </p:nvPicPr>
        <p:blipFill rotWithShape="1">
          <a:blip r:embed="rId2"/>
          <a:srcRect t="8134" b="5066"/>
          <a:stretch/>
        </p:blipFill>
        <p:spPr>
          <a:xfrm>
            <a:off x="0" y="557784"/>
            <a:ext cx="12192000" cy="5952744"/>
          </a:xfrm>
          <a:prstGeom prst="rect">
            <a:avLst/>
          </a:prstGeom>
        </p:spPr>
      </p:pic>
      <p:cxnSp>
        <p:nvCxnSpPr>
          <p:cNvPr id="3" name="Gerade Verbindung mit Pfeil 2">
            <a:extLst>
              <a:ext uri="{FF2B5EF4-FFF2-40B4-BE49-F238E27FC236}">
                <a16:creationId xmlns:a16="http://schemas.microsoft.com/office/drawing/2014/main" id="{FC7A457B-2C74-4B61-9C2E-9754E281C74C}"/>
              </a:ext>
            </a:extLst>
          </p:cNvPr>
          <p:cNvCxnSpPr>
            <a:cxnSpLocks/>
          </p:cNvCxnSpPr>
          <p:nvPr/>
        </p:nvCxnSpPr>
        <p:spPr>
          <a:xfrm flipV="1">
            <a:off x="8315661" y="3348856"/>
            <a:ext cx="999386" cy="47010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2FF05705-A02F-4301-94DD-EB169915D5E9}"/>
              </a:ext>
            </a:extLst>
          </p:cNvPr>
          <p:cNvCxnSpPr>
            <a:cxnSpLocks/>
          </p:cNvCxnSpPr>
          <p:nvPr/>
        </p:nvCxnSpPr>
        <p:spPr>
          <a:xfrm flipV="1">
            <a:off x="8315661" y="4889176"/>
            <a:ext cx="999386" cy="47010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186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618397" y="336916"/>
            <a:ext cx="2756746" cy="400110"/>
          </a:xfrm>
          <a:prstGeom prst="rect">
            <a:avLst/>
          </a:prstGeom>
          <a:noFill/>
        </p:spPr>
        <p:txBody>
          <a:bodyPr wrap="square" rtlCol="0">
            <a:spAutoFit/>
          </a:bodyPr>
          <a:lstStyle/>
          <a:p>
            <a:pPr algn="ctr"/>
            <a:r>
              <a:rPr lang="de-DE" sz="2000" i="1" dirty="0">
                <a:solidFill>
                  <a:schemeClr val="tx2"/>
                </a:solidFill>
              </a:rPr>
              <a:t>Mobile </a:t>
            </a:r>
            <a:r>
              <a:rPr lang="de-DE" sz="2000" i="1" dirty="0" err="1">
                <a:solidFill>
                  <a:schemeClr val="tx2"/>
                </a:solidFill>
              </a:rPr>
              <a:t>first</a:t>
            </a:r>
            <a:r>
              <a:rPr lang="de-DE" sz="2000" i="1" dirty="0">
                <a:solidFill>
                  <a:schemeClr val="tx2"/>
                </a:solidFill>
              </a:rPr>
              <a:t>!</a:t>
            </a:r>
          </a:p>
        </p:txBody>
      </p:sp>
      <p:pic>
        <p:nvPicPr>
          <p:cNvPr id="7" name="Grafik 6">
            <a:extLst>
              <a:ext uri="{FF2B5EF4-FFF2-40B4-BE49-F238E27FC236}">
                <a16:creationId xmlns:a16="http://schemas.microsoft.com/office/drawing/2014/main" id="{57232376-8936-456F-BC6F-2EA757B9BB75}"/>
              </a:ext>
            </a:extLst>
          </p:cNvPr>
          <p:cNvPicPr>
            <a:picLocks noChangeAspect="1"/>
          </p:cNvPicPr>
          <p:nvPr/>
        </p:nvPicPr>
        <p:blipFill rotWithShape="1">
          <a:blip r:embed="rId3"/>
          <a:srcRect l="34650" t="9866" r="35500" b="3733"/>
          <a:stretch/>
        </p:blipFill>
        <p:spPr>
          <a:xfrm>
            <a:off x="4276344" y="835866"/>
            <a:ext cx="3639312" cy="5925312"/>
          </a:xfrm>
          <a:prstGeom prst="rect">
            <a:avLst/>
          </a:prstGeom>
        </p:spPr>
      </p:pic>
      <p:pic>
        <p:nvPicPr>
          <p:cNvPr id="9" name="Grafik 8">
            <a:extLst>
              <a:ext uri="{FF2B5EF4-FFF2-40B4-BE49-F238E27FC236}">
                <a16:creationId xmlns:a16="http://schemas.microsoft.com/office/drawing/2014/main" id="{6E96BFAF-0D54-4E88-8A32-0EB3A51EBA87}"/>
              </a:ext>
            </a:extLst>
          </p:cNvPr>
          <p:cNvPicPr>
            <a:picLocks noChangeAspect="1"/>
          </p:cNvPicPr>
          <p:nvPr/>
        </p:nvPicPr>
        <p:blipFill rotWithShape="1">
          <a:blip r:embed="rId4"/>
          <a:srcRect l="34500" t="10000" r="35075" b="3600"/>
          <a:stretch/>
        </p:blipFill>
        <p:spPr>
          <a:xfrm>
            <a:off x="8339328" y="401464"/>
            <a:ext cx="3709416" cy="5925312"/>
          </a:xfrm>
          <a:prstGeom prst="rect">
            <a:avLst/>
          </a:prstGeom>
        </p:spPr>
      </p:pic>
      <p:pic>
        <p:nvPicPr>
          <p:cNvPr id="10" name="Grafik 9">
            <a:extLst>
              <a:ext uri="{FF2B5EF4-FFF2-40B4-BE49-F238E27FC236}">
                <a16:creationId xmlns:a16="http://schemas.microsoft.com/office/drawing/2014/main" id="{4FFCF4A4-335B-4DB7-AC79-296224BE735A}"/>
              </a:ext>
            </a:extLst>
          </p:cNvPr>
          <p:cNvPicPr>
            <a:picLocks noChangeAspect="1"/>
          </p:cNvPicPr>
          <p:nvPr/>
        </p:nvPicPr>
        <p:blipFill rotWithShape="1">
          <a:blip r:embed="rId5"/>
          <a:srcRect l="34075" t="9333" r="35500" b="4267"/>
          <a:stretch/>
        </p:blipFill>
        <p:spPr>
          <a:xfrm>
            <a:off x="169163" y="401464"/>
            <a:ext cx="3709417" cy="5925312"/>
          </a:xfrm>
          <a:prstGeom prst="rect">
            <a:avLst/>
          </a:prstGeom>
        </p:spPr>
      </p:pic>
    </p:spTree>
    <p:extLst>
      <p:ext uri="{BB962C8B-B14F-4D97-AF65-F5344CB8AC3E}">
        <p14:creationId xmlns:p14="http://schemas.microsoft.com/office/powerpoint/2010/main" val="297247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7AC16C7-087E-46A8-927C-BC0072A4403F}"/>
              </a:ext>
            </a:extLst>
          </p:cNvPr>
          <p:cNvPicPr>
            <a:picLocks noChangeAspect="1"/>
          </p:cNvPicPr>
          <p:nvPr/>
        </p:nvPicPr>
        <p:blipFill rotWithShape="1">
          <a:blip r:embed="rId2"/>
          <a:srcRect l="34425" t="9333" r="35575" b="3600"/>
          <a:stretch/>
        </p:blipFill>
        <p:spPr>
          <a:xfrm>
            <a:off x="1456945" y="338328"/>
            <a:ext cx="3657600" cy="5971032"/>
          </a:xfrm>
          <a:prstGeom prst="rect">
            <a:avLst/>
          </a:prstGeom>
        </p:spPr>
      </p:pic>
      <p:pic>
        <p:nvPicPr>
          <p:cNvPr id="8" name="Grafik 7">
            <a:extLst>
              <a:ext uri="{FF2B5EF4-FFF2-40B4-BE49-F238E27FC236}">
                <a16:creationId xmlns:a16="http://schemas.microsoft.com/office/drawing/2014/main" id="{2039E7A4-E2C5-4CE0-8DF8-DF1A010129CB}"/>
              </a:ext>
            </a:extLst>
          </p:cNvPr>
          <p:cNvPicPr>
            <a:picLocks noChangeAspect="1"/>
          </p:cNvPicPr>
          <p:nvPr/>
        </p:nvPicPr>
        <p:blipFill rotWithShape="1">
          <a:blip r:embed="rId3"/>
          <a:srcRect l="34451" t="8710" r="35849" b="3956"/>
          <a:stretch/>
        </p:blipFill>
        <p:spPr>
          <a:xfrm>
            <a:off x="7077456" y="320040"/>
            <a:ext cx="3621024" cy="5989320"/>
          </a:xfrm>
          <a:prstGeom prst="rect">
            <a:avLst/>
          </a:prstGeom>
        </p:spPr>
      </p:pic>
    </p:spTree>
    <p:extLst>
      <p:ext uri="{BB962C8B-B14F-4D97-AF65-F5344CB8AC3E}">
        <p14:creationId xmlns:p14="http://schemas.microsoft.com/office/powerpoint/2010/main" val="13472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513758" y="4382202"/>
            <a:ext cx="2756746" cy="400110"/>
          </a:xfrm>
          <a:prstGeom prst="rect">
            <a:avLst/>
          </a:prstGeom>
          <a:noFill/>
        </p:spPr>
        <p:txBody>
          <a:bodyPr wrap="square" rtlCol="0">
            <a:spAutoFit/>
          </a:bodyPr>
          <a:lstStyle/>
          <a:p>
            <a:r>
              <a:rPr lang="de-DE" sz="2000" i="1" dirty="0">
                <a:solidFill>
                  <a:schemeClr val="tx2"/>
                </a:solidFill>
              </a:rPr>
              <a:t>Personalisierung</a:t>
            </a:r>
          </a:p>
        </p:txBody>
      </p:sp>
      <p:pic>
        <p:nvPicPr>
          <p:cNvPr id="5" name="Grafik 4">
            <a:extLst>
              <a:ext uri="{FF2B5EF4-FFF2-40B4-BE49-F238E27FC236}">
                <a16:creationId xmlns:a16="http://schemas.microsoft.com/office/drawing/2014/main" id="{8CDBD2FC-7674-4FF9-9B58-4A42C0919D3A}"/>
              </a:ext>
            </a:extLst>
          </p:cNvPr>
          <p:cNvPicPr>
            <a:picLocks noChangeAspect="1"/>
          </p:cNvPicPr>
          <p:nvPr/>
        </p:nvPicPr>
        <p:blipFill rotWithShape="1">
          <a:blip r:embed="rId2"/>
          <a:srcRect l="34964" t="9340" r="36065" b="4161"/>
          <a:stretch/>
        </p:blipFill>
        <p:spPr>
          <a:xfrm>
            <a:off x="2999231" y="364198"/>
            <a:ext cx="3532197" cy="5932125"/>
          </a:xfrm>
          <a:prstGeom prst="rect">
            <a:avLst/>
          </a:prstGeom>
        </p:spPr>
      </p:pic>
      <p:pic>
        <p:nvPicPr>
          <p:cNvPr id="6" name="Grafik 5">
            <a:extLst>
              <a:ext uri="{FF2B5EF4-FFF2-40B4-BE49-F238E27FC236}">
                <a16:creationId xmlns:a16="http://schemas.microsoft.com/office/drawing/2014/main" id="{AF2CF147-A1C6-479C-B196-FC3134D6DE9A}"/>
              </a:ext>
            </a:extLst>
          </p:cNvPr>
          <p:cNvPicPr>
            <a:picLocks noChangeAspect="1"/>
          </p:cNvPicPr>
          <p:nvPr/>
        </p:nvPicPr>
        <p:blipFill rotWithShape="1">
          <a:blip r:embed="rId3"/>
          <a:srcRect l="34566" t="9124" r="35740" b="3231"/>
          <a:stretch/>
        </p:blipFill>
        <p:spPr>
          <a:xfrm>
            <a:off x="7052636" y="307772"/>
            <a:ext cx="3620278" cy="6010656"/>
          </a:xfrm>
          <a:prstGeom prst="rect">
            <a:avLst/>
          </a:prstGeom>
        </p:spPr>
      </p:pic>
    </p:spTree>
    <p:extLst>
      <p:ext uri="{BB962C8B-B14F-4D97-AF65-F5344CB8AC3E}">
        <p14:creationId xmlns:p14="http://schemas.microsoft.com/office/powerpoint/2010/main" val="260091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feld 2"/>
          <p:cNvSpPr txBox="1"/>
          <p:nvPr/>
        </p:nvSpPr>
        <p:spPr>
          <a:xfrm>
            <a:off x="0" y="0"/>
            <a:ext cx="12192000" cy="6858000"/>
          </a:xfrm>
          <a:prstGeom prst="rect">
            <a:avLst/>
          </a:prstGeom>
          <a:solidFill>
            <a:schemeClr val="tx1"/>
          </a:solidFill>
        </p:spPr>
        <p:txBody>
          <a:bodyPr wrap="square" rtlCol="0">
            <a:spAutoFit/>
          </a:bodyPr>
          <a:lstStyle/>
          <a:p>
            <a:endParaRPr lang="de-DE" dirty="0"/>
          </a:p>
        </p:txBody>
      </p:sp>
      <p:pic>
        <p:nvPicPr>
          <p:cNvPr id="7" name="Grafik 6"/>
          <p:cNvPicPr>
            <a:picLocks noChangeAspect="1"/>
          </p:cNvPicPr>
          <p:nvPr/>
        </p:nvPicPr>
        <p:blipFill>
          <a:blip r:embed="rId2"/>
          <a:stretch>
            <a:fillRect/>
          </a:stretch>
        </p:blipFill>
        <p:spPr>
          <a:xfrm>
            <a:off x="2149969" y="381847"/>
            <a:ext cx="3016095" cy="6079914"/>
          </a:xfrm>
          <a:prstGeom prst="rect">
            <a:avLst/>
          </a:prstGeom>
          <a:ln w="50800">
            <a:solidFill>
              <a:schemeClr val="bg1"/>
            </a:solidFill>
          </a:ln>
        </p:spPr>
      </p:pic>
      <p:pic>
        <p:nvPicPr>
          <p:cNvPr id="8" name="Grafik 7"/>
          <p:cNvPicPr>
            <a:picLocks noChangeAspect="1"/>
          </p:cNvPicPr>
          <p:nvPr/>
        </p:nvPicPr>
        <p:blipFill>
          <a:blip r:embed="rId3"/>
          <a:stretch>
            <a:fillRect/>
          </a:stretch>
        </p:blipFill>
        <p:spPr>
          <a:xfrm>
            <a:off x="2273199" y="1021609"/>
            <a:ext cx="2581293" cy="4814782"/>
          </a:xfrm>
          <a:prstGeom prst="rect">
            <a:avLst/>
          </a:prstGeom>
        </p:spPr>
      </p:pic>
      <p:pic>
        <p:nvPicPr>
          <p:cNvPr id="5" name="Grafik 4"/>
          <p:cNvPicPr>
            <a:picLocks noChangeAspect="1"/>
          </p:cNvPicPr>
          <p:nvPr/>
        </p:nvPicPr>
        <p:blipFill>
          <a:blip r:embed="rId4"/>
          <a:stretch>
            <a:fillRect/>
          </a:stretch>
        </p:blipFill>
        <p:spPr>
          <a:xfrm>
            <a:off x="6461464" y="381847"/>
            <a:ext cx="3042334" cy="6079914"/>
          </a:xfrm>
          <a:prstGeom prst="rect">
            <a:avLst/>
          </a:prstGeom>
          <a:ln w="50800">
            <a:solidFill>
              <a:schemeClr val="bg1"/>
            </a:solidFill>
          </a:ln>
        </p:spPr>
      </p:pic>
      <p:cxnSp>
        <p:nvCxnSpPr>
          <p:cNvPr id="9" name="Gerade Verbindung mit Pfeil 8"/>
          <p:cNvCxnSpPr/>
          <p:nvPr/>
        </p:nvCxnSpPr>
        <p:spPr>
          <a:xfrm flipV="1">
            <a:off x="4001768" y="3429000"/>
            <a:ext cx="4393650" cy="201845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247126" y="1281199"/>
            <a:ext cx="2756746" cy="707886"/>
          </a:xfrm>
          <a:prstGeom prst="rect">
            <a:avLst/>
          </a:prstGeom>
          <a:noFill/>
        </p:spPr>
        <p:txBody>
          <a:bodyPr wrap="square" rtlCol="0">
            <a:spAutoFit/>
          </a:bodyPr>
          <a:lstStyle/>
          <a:p>
            <a:r>
              <a:rPr lang="de-DE" sz="2000" i="1" dirty="0">
                <a:solidFill>
                  <a:schemeClr val="bg1"/>
                </a:solidFill>
              </a:rPr>
              <a:t>Kontext-</a:t>
            </a:r>
            <a:br>
              <a:rPr lang="de-DE" sz="2000" i="1" dirty="0">
                <a:solidFill>
                  <a:schemeClr val="bg1"/>
                </a:solidFill>
              </a:rPr>
            </a:br>
            <a:r>
              <a:rPr lang="de-DE" sz="2000" i="1" dirty="0">
                <a:solidFill>
                  <a:schemeClr val="bg1"/>
                </a:solidFill>
              </a:rPr>
              <a:t>Informationen</a:t>
            </a:r>
          </a:p>
        </p:txBody>
      </p:sp>
      <p:sp>
        <p:nvSpPr>
          <p:cNvPr id="13" name="Textfeld 12"/>
          <p:cNvSpPr txBox="1"/>
          <p:nvPr/>
        </p:nvSpPr>
        <p:spPr>
          <a:xfrm>
            <a:off x="344312" y="3825313"/>
            <a:ext cx="2756746" cy="400110"/>
          </a:xfrm>
          <a:prstGeom prst="rect">
            <a:avLst/>
          </a:prstGeom>
          <a:noFill/>
        </p:spPr>
        <p:txBody>
          <a:bodyPr wrap="square" rtlCol="0">
            <a:spAutoFit/>
          </a:bodyPr>
          <a:lstStyle/>
          <a:p>
            <a:r>
              <a:rPr lang="de-DE" sz="2000" i="1" dirty="0">
                <a:solidFill>
                  <a:schemeClr val="bg1"/>
                </a:solidFill>
              </a:rPr>
              <a:t>Normdaten</a:t>
            </a:r>
          </a:p>
        </p:txBody>
      </p:sp>
      <p:cxnSp>
        <p:nvCxnSpPr>
          <p:cNvPr id="14" name="Gerade Verbindung mit Pfeil 13"/>
          <p:cNvCxnSpPr/>
          <p:nvPr/>
        </p:nvCxnSpPr>
        <p:spPr>
          <a:xfrm flipV="1">
            <a:off x="1184754" y="5202344"/>
            <a:ext cx="1088445" cy="49022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002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a:blip r:embed="rId3"/>
          <a:stretch>
            <a:fillRect/>
          </a:stretch>
        </p:blipFill>
        <p:spPr>
          <a:xfrm>
            <a:off x="2388341" y="345526"/>
            <a:ext cx="7415318" cy="6166948"/>
          </a:xfrm>
          <a:prstGeom prst="rect">
            <a:avLst/>
          </a:prstGeom>
        </p:spPr>
      </p:pic>
      <p:sp>
        <p:nvSpPr>
          <p:cNvPr id="8" name="Textfeld 7"/>
          <p:cNvSpPr txBox="1"/>
          <p:nvPr/>
        </p:nvSpPr>
        <p:spPr>
          <a:xfrm>
            <a:off x="-82973" y="2804804"/>
            <a:ext cx="2756746" cy="1015663"/>
          </a:xfrm>
          <a:prstGeom prst="rect">
            <a:avLst/>
          </a:prstGeom>
          <a:noFill/>
        </p:spPr>
        <p:txBody>
          <a:bodyPr wrap="square" rtlCol="0">
            <a:spAutoFit/>
          </a:bodyPr>
          <a:lstStyle/>
          <a:p>
            <a:pPr algn="ctr"/>
            <a:r>
              <a:rPr lang="de-DE" sz="2000" i="1" dirty="0">
                <a:solidFill>
                  <a:schemeClr val="tx2"/>
                </a:solidFill>
              </a:rPr>
              <a:t>Distribution</a:t>
            </a:r>
          </a:p>
          <a:p>
            <a:pPr algn="ctr"/>
            <a:r>
              <a:rPr lang="de-DE" sz="2000" i="1" dirty="0">
                <a:solidFill>
                  <a:schemeClr val="tx2"/>
                </a:solidFill>
              </a:rPr>
              <a:t>&amp;</a:t>
            </a:r>
          </a:p>
          <a:p>
            <a:pPr algn="ctr"/>
            <a:r>
              <a:rPr lang="de-DE" sz="2000" i="1" dirty="0">
                <a:solidFill>
                  <a:schemeClr val="tx2"/>
                </a:solidFill>
              </a:rPr>
              <a:t>Interoperabilität</a:t>
            </a:r>
          </a:p>
        </p:txBody>
      </p:sp>
    </p:spTree>
    <p:extLst>
      <p:ext uri="{BB962C8B-B14F-4D97-AF65-F5344CB8AC3E}">
        <p14:creationId xmlns:p14="http://schemas.microsoft.com/office/powerpoint/2010/main" val="207671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8" name="Textfeld 7"/>
          <p:cNvSpPr txBox="1"/>
          <p:nvPr/>
        </p:nvSpPr>
        <p:spPr>
          <a:xfrm>
            <a:off x="124556" y="2602923"/>
            <a:ext cx="2756746" cy="1015663"/>
          </a:xfrm>
          <a:prstGeom prst="rect">
            <a:avLst/>
          </a:prstGeom>
          <a:noFill/>
        </p:spPr>
        <p:txBody>
          <a:bodyPr wrap="square" rtlCol="0">
            <a:spAutoFit/>
          </a:bodyPr>
          <a:lstStyle/>
          <a:p>
            <a:pPr algn="ctr"/>
            <a:r>
              <a:rPr lang="de-DE" sz="2000" i="1" dirty="0">
                <a:solidFill>
                  <a:schemeClr val="tx2"/>
                </a:solidFill>
              </a:rPr>
              <a:t>Distribution</a:t>
            </a:r>
          </a:p>
          <a:p>
            <a:pPr algn="ctr"/>
            <a:r>
              <a:rPr lang="de-DE" sz="2000" i="1" dirty="0">
                <a:solidFill>
                  <a:schemeClr val="tx2"/>
                </a:solidFill>
              </a:rPr>
              <a:t>&amp;</a:t>
            </a:r>
          </a:p>
          <a:p>
            <a:pPr algn="ctr"/>
            <a:r>
              <a:rPr lang="de-DE" sz="2000" i="1" dirty="0">
                <a:solidFill>
                  <a:schemeClr val="tx2"/>
                </a:solidFill>
              </a:rPr>
              <a:t>Interoperabilität</a:t>
            </a:r>
          </a:p>
        </p:txBody>
      </p:sp>
      <p:pic>
        <p:nvPicPr>
          <p:cNvPr id="4" name="Grafik 3"/>
          <p:cNvPicPr>
            <a:picLocks noChangeAspect="1"/>
          </p:cNvPicPr>
          <p:nvPr/>
        </p:nvPicPr>
        <p:blipFill>
          <a:blip r:embed="rId2"/>
          <a:stretch>
            <a:fillRect/>
          </a:stretch>
        </p:blipFill>
        <p:spPr>
          <a:xfrm>
            <a:off x="3158252" y="88535"/>
            <a:ext cx="8805335" cy="6680929"/>
          </a:xfrm>
          <a:prstGeom prst="rect">
            <a:avLst/>
          </a:prstGeom>
        </p:spPr>
      </p:pic>
      <p:cxnSp>
        <p:nvCxnSpPr>
          <p:cNvPr id="7" name="Gerade Verbindung mit Pfeil 6"/>
          <p:cNvCxnSpPr/>
          <p:nvPr/>
        </p:nvCxnSpPr>
        <p:spPr>
          <a:xfrm flipV="1">
            <a:off x="8221554" y="4741333"/>
            <a:ext cx="942765" cy="48260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03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400" y="419100"/>
            <a:ext cx="9601200" cy="755276"/>
          </a:xfrm>
        </p:spPr>
        <p:txBody>
          <a:bodyPr/>
          <a:lstStyle/>
          <a:p>
            <a:r>
              <a:rPr lang="de-DE" dirty="0"/>
              <a:t>Altersstruktur im LBK</a:t>
            </a:r>
          </a:p>
        </p:txBody>
      </p:sp>
      <p:graphicFrame>
        <p:nvGraphicFramePr>
          <p:cNvPr id="4" name="Diagramm 3"/>
          <p:cNvGraphicFramePr/>
          <p:nvPr/>
        </p:nvGraphicFramePr>
        <p:xfrm>
          <a:off x="829236" y="1168587"/>
          <a:ext cx="9663952" cy="482793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hteck 4"/>
          <p:cNvSpPr/>
          <p:nvPr/>
        </p:nvSpPr>
        <p:spPr>
          <a:xfrm>
            <a:off x="1138518" y="5965576"/>
            <a:ext cx="9188824" cy="369332"/>
          </a:xfrm>
          <a:prstGeom prst="rect">
            <a:avLst/>
          </a:prstGeom>
        </p:spPr>
        <p:txBody>
          <a:bodyPr wrap="square">
            <a:spAutoFit/>
          </a:bodyPr>
          <a:lstStyle/>
          <a:p>
            <a:r>
              <a:rPr lang="de-DE" dirty="0"/>
              <a:t>Altersstruktur im Landesverband Bildende Kunst Sachsen e.V. im Jahr 2015, n=871</a:t>
            </a:r>
          </a:p>
        </p:txBody>
      </p:sp>
    </p:spTree>
    <p:extLst>
      <p:ext uri="{BB962C8B-B14F-4D97-AF65-F5344CB8AC3E}">
        <p14:creationId xmlns:p14="http://schemas.microsoft.com/office/powerpoint/2010/main" val="281876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feld 2"/>
          <p:cNvSpPr txBox="1"/>
          <p:nvPr/>
        </p:nvSpPr>
        <p:spPr>
          <a:xfrm>
            <a:off x="0" y="0"/>
            <a:ext cx="12192000" cy="6858000"/>
          </a:xfrm>
          <a:prstGeom prst="rect">
            <a:avLst/>
          </a:prstGeom>
          <a:solidFill>
            <a:schemeClr val="tx1"/>
          </a:solidFill>
        </p:spPr>
        <p:txBody>
          <a:bodyPr wrap="square" rtlCol="0">
            <a:spAutoFit/>
          </a:bodyPr>
          <a:lstStyle/>
          <a:p>
            <a:endParaRPr lang="de-DE" dirty="0"/>
          </a:p>
        </p:txBody>
      </p:sp>
      <p:pic>
        <p:nvPicPr>
          <p:cNvPr id="5" name="Grafik 4"/>
          <p:cNvPicPr>
            <a:picLocks noChangeAspect="1"/>
          </p:cNvPicPr>
          <p:nvPr/>
        </p:nvPicPr>
        <p:blipFill>
          <a:blip r:embed="rId2"/>
          <a:stretch>
            <a:fillRect/>
          </a:stretch>
        </p:blipFill>
        <p:spPr>
          <a:xfrm>
            <a:off x="1869151" y="311573"/>
            <a:ext cx="8446633" cy="6299010"/>
          </a:xfrm>
          <a:prstGeom prst="rect">
            <a:avLst/>
          </a:prstGeom>
        </p:spPr>
      </p:pic>
      <p:sp>
        <p:nvSpPr>
          <p:cNvPr id="8" name="Textfeld 7"/>
          <p:cNvSpPr txBox="1"/>
          <p:nvPr/>
        </p:nvSpPr>
        <p:spPr>
          <a:xfrm>
            <a:off x="8430262" y="1375367"/>
            <a:ext cx="2756746" cy="1015663"/>
          </a:xfrm>
          <a:prstGeom prst="rect">
            <a:avLst/>
          </a:prstGeom>
          <a:noFill/>
        </p:spPr>
        <p:txBody>
          <a:bodyPr wrap="square" rtlCol="0">
            <a:spAutoFit/>
          </a:bodyPr>
          <a:lstStyle/>
          <a:p>
            <a:pPr algn="ctr"/>
            <a:r>
              <a:rPr lang="de-DE" sz="2000" i="1" dirty="0">
                <a:solidFill>
                  <a:schemeClr val="bg1"/>
                </a:solidFill>
              </a:rPr>
              <a:t>Distribution</a:t>
            </a:r>
          </a:p>
          <a:p>
            <a:pPr algn="ctr"/>
            <a:r>
              <a:rPr lang="de-DE" sz="2000" i="1" dirty="0">
                <a:solidFill>
                  <a:schemeClr val="bg1"/>
                </a:solidFill>
              </a:rPr>
              <a:t>&amp;</a:t>
            </a:r>
          </a:p>
          <a:p>
            <a:pPr algn="ctr"/>
            <a:r>
              <a:rPr lang="de-DE" sz="2000" i="1" dirty="0">
                <a:solidFill>
                  <a:schemeClr val="bg1"/>
                </a:solidFill>
              </a:rPr>
              <a:t>Interoperabilität</a:t>
            </a:r>
          </a:p>
        </p:txBody>
      </p:sp>
    </p:spTree>
    <p:extLst>
      <p:ext uri="{BB962C8B-B14F-4D97-AF65-F5344CB8AC3E}">
        <p14:creationId xmlns:p14="http://schemas.microsoft.com/office/powerpoint/2010/main" val="337015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feld 2"/>
          <p:cNvSpPr txBox="1"/>
          <p:nvPr/>
        </p:nvSpPr>
        <p:spPr>
          <a:xfrm>
            <a:off x="0" y="0"/>
            <a:ext cx="12192000" cy="6858000"/>
          </a:xfrm>
          <a:prstGeom prst="rect">
            <a:avLst/>
          </a:prstGeom>
          <a:solidFill>
            <a:schemeClr val="tx1"/>
          </a:solidFill>
        </p:spPr>
        <p:txBody>
          <a:bodyPr wrap="square" rtlCol="0">
            <a:spAutoFit/>
          </a:bodyPr>
          <a:lstStyle/>
          <a:p>
            <a:endParaRPr lang="de-DE" dirty="0"/>
          </a:p>
        </p:txBody>
      </p:sp>
      <p:pic>
        <p:nvPicPr>
          <p:cNvPr id="4" name="Grafik 3"/>
          <p:cNvPicPr>
            <a:picLocks noChangeAspect="1"/>
          </p:cNvPicPr>
          <p:nvPr/>
        </p:nvPicPr>
        <p:blipFill>
          <a:blip r:embed="rId2"/>
          <a:stretch>
            <a:fillRect/>
          </a:stretch>
        </p:blipFill>
        <p:spPr>
          <a:xfrm>
            <a:off x="2956446" y="297180"/>
            <a:ext cx="7231221" cy="5446607"/>
          </a:xfrm>
          <a:prstGeom prst="rect">
            <a:avLst/>
          </a:prstGeom>
        </p:spPr>
      </p:pic>
      <p:sp>
        <p:nvSpPr>
          <p:cNvPr id="6" name="Textfeld 5"/>
          <p:cNvSpPr txBox="1"/>
          <p:nvPr/>
        </p:nvSpPr>
        <p:spPr>
          <a:xfrm>
            <a:off x="545654" y="1314532"/>
            <a:ext cx="2230783" cy="584775"/>
          </a:xfrm>
          <a:prstGeom prst="rect">
            <a:avLst/>
          </a:prstGeom>
          <a:noFill/>
        </p:spPr>
        <p:txBody>
          <a:bodyPr wrap="square" rtlCol="0">
            <a:spAutoFit/>
          </a:bodyPr>
          <a:lstStyle/>
          <a:p>
            <a:r>
              <a:rPr lang="de-DE" sz="1600" i="1" dirty="0">
                <a:solidFill>
                  <a:schemeClr val="bg1"/>
                </a:solidFill>
              </a:rPr>
              <a:t>Annotationen </a:t>
            </a:r>
          </a:p>
          <a:p>
            <a:r>
              <a:rPr lang="de-DE" sz="1600" i="1" dirty="0">
                <a:solidFill>
                  <a:schemeClr val="bg1"/>
                </a:solidFill>
              </a:rPr>
              <a:t>als Forschungsdaten</a:t>
            </a:r>
          </a:p>
        </p:txBody>
      </p:sp>
    </p:spTree>
    <p:extLst>
      <p:ext uri="{BB962C8B-B14F-4D97-AF65-F5344CB8AC3E}">
        <p14:creationId xmlns:p14="http://schemas.microsoft.com/office/powerpoint/2010/main" val="225791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feld 2"/>
          <p:cNvSpPr txBox="1"/>
          <p:nvPr/>
        </p:nvSpPr>
        <p:spPr>
          <a:xfrm>
            <a:off x="0" y="0"/>
            <a:ext cx="12192000" cy="6858000"/>
          </a:xfrm>
          <a:prstGeom prst="rect">
            <a:avLst/>
          </a:prstGeom>
          <a:solidFill>
            <a:schemeClr val="tx1"/>
          </a:solidFill>
        </p:spPr>
        <p:txBody>
          <a:bodyPr wrap="square" rtlCol="0">
            <a:spAutoFit/>
          </a:bodyPr>
          <a:lstStyle/>
          <a:p>
            <a:endParaRPr lang="de-DE" dirty="0"/>
          </a:p>
        </p:txBody>
      </p:sp>
      <p:pic>
        <p:nvPicPr>
          <p:cNvPr id="5" name="Grafik 4"/>
          <p:cNvPicPr>
            <a:picLocks noChangeAspect="1"/>
          </p:cNvPicPr>
          <p:nvPr/>
        </p:nvPicPr>
        <p:blipFill>
          <a:blip r:embed="rId2"/>
          <a:stretch>
            <a:fillRect/>
          </a:stretch>
        </p:blipFill>
        <p:spPr>
          <a:xfrm>
            <a:off x="3020666" y="319815"/>
            <a:ext cx="7229325" cy="5411014"/>
          </a:xfrm>
          <a:prstGeom prst="rect">
            <a:avLst/>
          </a:prstGeom>
        </p:spPr>
      </p:pic>
      <p:pic>
        <p:nvPicPr>
          <p:cNvPr id="6" name="Grafik 5"/>
          <p:cNvPicPr>
            <a:picLocks noChangeAspect="1"/>
          </p:cNvPicPr>
          <p:nvPr/>
        </p:nvPicPr>
        <p:blipFill>
          <a:blip r:embed="rId3"/>
          <a:stretch>
            <a:fillRect/>
          </a:stretch>
        </p:blipFill>
        <p:spPr>
          <a:xfrm>
            <a:off x="542107" y="1338042"/>
            <a:ext cx="2261812" cy="676715"/>
          </a:xfrm>
          <a:prstGeom prst="rect">
            <a:avLst/>
          </a:prstGeom>
        </p:spPr>
      </p:pic>
      <p:cxnSp>
        <p:nvCxnSpPr>
          <p:cNvPr id="7" name="Gerade Verbindung mit Pfeil 6"/>
          <p:cNvCxnSpPr/>
          <p:nvPr/>
        </p:nvCxnSpPr>
        <p:spPr>
          <a:xfrm flipH="1">
            <a:off x="2374057" y="2595342"/>
            <a:ext cx="6440257" cy="167597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4"/>
          <a:stretch>
            <a:fillRect/>
          </a:stretch>
        </p:blipFill>
        <p:spPr>
          <a:xfrm>
            <a:off x="625620" y="4078275"/>
            <a:ext cx="1595792" cy="386079"/>
          </a:xfrm>
          <a:prstGeom prst="rect">
            <a:avLst/>
          </a:prstGeom>
        </p:spPr>
      </p:pic>
      <p:pic>
        <p:nvPicPr>
          <p:cNvPr id="11" name="Grafik 10"/>
          <p:cNvPicPr>
            <a:picLocks noChangeAspect="1"/>
          </p:cNvPicPr>
          <p:nvPr/>
        </p:nvPicPr>
        <p:blipFill>
          <a:blip r:embed="rId5"/>
          <a:stretch>
            <a:fillRect/>
          </a:stretch>
        </p:blipFill>
        <p:spPr>
          <a:xfrm>
            <a:off x="625620" y="4585113"/>
            <a:ext cx="1646661" cy="348517"/>
          </a:xfrm>
          <a:prstGeom prst="rect">
            <a:avLst/>
          </a:prstGeom>
        </p:spPr>
      </p:pic>
      <p:pic>
        <p:nvPicPr>
          <p:cNvPr id="12" name="Grafik 11"/>
          <p:cNvPicPr>
            <a:picLocks noChangeAspect="1"/>
          </p:cNvPicPr>
          <p:nvPr/>
        </p:nvPicPr>
        <p:blipFill>
          <a:blip r:embed="rId6"/>
          <a:stretch>
            <a:fillRect/>
          </a:stretch>
        </p:blipFill>
        <p:spPr>
          <a:xfrm>
            <a:off x="625620" y="5054389"/>
            <a:ext cx="1466850" cy="762000"/>
          </a:xfrm>
          <a:prstGeom prst="rect">
            <a:avLst/>
          </a:prstGeom>
        </p:spPr>
      </p:pic>
    </p:spTree>
    <p:extLst>
      <p:ext uri="{BB962C8B-B14F-4D97-AF65-F5344CB8AC3E}">
        <p14:creationId xmlns:p14="http://schemas.microsoft.com/office/powerpoint/2010/main" val="316378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feld 2"/>
          <p:cNvSpPr txBox="1"/>
          <p:nvPr/>
        </p:nvSpPr>
        <p:spPr>
          <a:xfrm>
            <a:off x="0" y="0"/>
            <a:ext cx="12192000" cy="6858000"/>
          </a:xfrm>
          <a:prstGeom prst="rect">
            <a:avLst/>
          </a:prstGeom>
          <a:solidFill>
            <a:schemeClr val="tx1"/>
          </a:solidFill>
        </p:spPr>
        <p:txBody>
          <a:bodyPr wrap="square" rtlCol="0">
            <a:spAutoFit/>
          </a:bodyPr>
          <a:lstStyle/>
          <a:p>
            <a:endParaRPr lang="de-DE" dirty="0"/>
          </a:p>
        </p:txBody>
      </p:sp>
      <p:pic>
        <p:nvPicPr>
          <p:cNvPr id="6" name="Grafik 5"/>
          <p:cNvPicPr>
            <a:picLocks noChangeAspect="1"/>
          </p:cNvPicPr>
          <p:nvPr/>
        </p:nvPicPr>
        <p:blipFill>
          <a:blip r:embed="rId2"/>
          <a:stretch>
            <a:fillRect/>
          </a:stretch>
        </p:blipFill>
        <p:spPr>
          <a:xfrm>
            <a:off x="1839806" y="295750"/>
            <a:ext cx="8512387" cy="6496713"/>
          </a:xfrm>
          <a:prstGeom prst="rect">
            <a:avLst/>
          </a:prstGeom>
        </p:spPr>
      </p:pic>
    </p:spTree>
    <p:extLst>
      <p:ext uri="{BB962C8B-B14F-4D97-AF65-F5344CB8AC3E}">
        <p14:creationId xmlns:p14="http://schemas.microsoft.com/office/powerpoint/2010/main" val="1941519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404533" y="2553547"/>
            <a:ext cx="7010400" cy="1323439"/>
          </a:xfrm>
          <a:prstGeom prst="rect">
            <a:avLst/>
          </a:prstGeom>
          <a:noFill/>
        </p:spPr>
        <p:txBody>
          <a:bodyPr wrap="square" rtlCol="0">
            <a:spAutoFit/>
          </a:bodyPr>
          <a:lstStyle/>
          <a:p>
            <a:pPr algn="ctr"/>
            <a:r>
              <a:rPr lang="de-DE" sz="4400" dirty="0">
                <a:solidFill>
                  <a:schemeClr val="bg1"/>
                </a:solidFill>
              </a:rPr>
              <a:t>www.werkdatenbank.de</a:t>
            </a:r>
          </a:p>
          <a:p>
            <a:pPr algn="ctr"/>
            <a:endParaRPr lang="de-DE" dirty="0">
              <a:solidFill>
                <a:schemeClr val="bg1"/>
              </a:solidFill>
            </a:endParaRPr>
          </a:p>
          <a:p>
            <a:pPr algn="ctr"/>
            <a:r>
              <a:rPr lang="de-DE" dirty="0">
                <a:solidFill>
                  <a:schemeClr val="bg1"/>
                </a:solidFill>
              </a:rPr>
              <a:t>Vielen Dank!</a:t>
            </a:r>
          </a:p>
        </p:txBody>
      </p:sp>
    </p:spTree>
    <p:extLst>
      <p:ext uri="{BB962C8B-B14F-4D97-AF65-F5344CB8AC3E}">
        <p14:creationId xmlns:p14="http://schemas.microsoft.com/office/powerpoint/2010/main" val="182798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09600" y="476672"/>
            <a:ext cx="10972800" cy="1066800"/>
          </a:xfrm>
        </p:spPr>
        <p:txBody>
          <a:bodyPr/>
          <a:lstStyle/>
          <a:p>
            <a:r>
              <a:rPr lang="de-DE" dirty="0"/>
              <a:t>Künstlernachlässe</a:t>
            </a:r>
          </a:p>
        </p:txBody>
      </p:sp>
      <p:graphicFrame>
        <p:nvGraphicFramePr>
          <p:cNvPr id="7" name="Diagramm 6"/>
          <p:cNvGraphicFramePr/>
          <p:nvPr/>
        </p:nvGraphicFramePr>
        <p:xfrm>
          <a:off x="2063552" y="1484784"/>
          <a:ext cx="8128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62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Gerader Verbinder 37">
            <a:extLst>
              <a:ext uri="{FF2B5EF4-FFF2-40B4-BE49-F238E27FC236}">
                <a16:creationId xmlns:a16="http://schemas.microsoft.com/office/drawing/2014/main" id="{65E56728-BD35-448A-AD74-B5B9862EFCF6}"/>
              </a:ext>
            </a:extLst>
          </p:cNvPr>
          <p:cNvCxnSpPr>
            <a:cxnSpLocks/>
          </p:cNvCxnSpPr>
          <p:nvPr/>
        </p:nvCxnSpPr>
        <p:spPr>
          <a:xfrm>
            <a:off x="4965837" y="2819049"/>
            <a:ext cx="0" cy="1451706"/>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64D830A0-8272-494D-9C45-1AF13A6E9307}"/>
              </a:ext>
            </a:extLst>
          </p:cNvPr>
          <p:cNvSpPr>
            <a:spLocks noGrp="1"/>
          </p:cNvSpPr>
          <p:nvPr>
            <p:ph type="title"/>
          </p:nvPr>
        </p:nvSpPr>
        <p:spPr/>
        <p:txBody>
          <a:bodyPr/>
          <a:lstStyle/>
          <a:p>
            <a:r>
              <a:rPr lang="de-DE" dirty="0"/>
              <a:t>Meilensteine</a:t>
            </a:r>
          </a:p>
        </p:txBody>
      </p:sp>
      <p:grpSp>
        <p:nvGrpSpPr>
          <p:cNvPr id="5" name="Gruppieren 4">
            <a:extLst>
              <a:ext uri="{FF2B5EF4-FFF2-40B4-BE49-F238E27FC236}">
                <a16:creationId xmlns:a16="http://schemas.microsoft.com/office/drawing/2014/main" id="{73116F0D-8412-4355-B618-D8D29809D435}"/>
              </a:ext>
            </a:extLst>
          </p:cNvPr>
          <p:cNvGrpSpPr/>
          <p:nvPr/>
        </p:nvGrpSpPr>
        <p:grpSpPr>
          <a:xfrm>
            <a:off x="158496" y="1831006"/>
            <a:ext cx="11875008" cy="4114753"/>
            <a:chOff x="179070" y="1606509"/>
            <a:chExt cx="11875008" cy="4114753"/>
          </a:xfrm>
        </p:grpSpPr>
        <p:cxnSp>
          <p:nvCxnSpPr>
            <p:cNvPr id="19" name="Gerader Verbinder 18">
              <a:extLst>
                <a:ext uri="{FF2B5EF4-FFF2-40B4-BE49-F238E27FC236}">
                  <a16:creationId xmlns:a16="http://schemas.microsoft.com/office/drawing/2014/main" id="{8DFB0F40-73F3-4C4A-AC95-86C26CCD2B77}"/>
                </a:ext>
              </a:extLst>
            </p:cNvPr>
            <p:cNvCxnSpPr>
              <a:cxnSpLocks/>
            </p:cNvCxnSpPr>
            <p:nvPr/>
          </p:nvCxnSpPr>
          <p:spPr>
            <a:xfrm>
              <a:off x="8310871" y="2345223"/>
              <a:ext cx="0" cy="1549228"/>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graphicFrame>
          <p:nvGraphicFramePr>
            <p:cNvPr id="6" name="Diagramm 5">
              <a:extLst>
                <a:ext uri="{FF2B5EF4-FFF2-40B4-BE49-F238E27FC236}">
                  <a16:creationId xmlns:a16="http://schemas.microsoft.com/office/drawing/2014/main" id="{5795D0D1-F528-44FC-8E71-63D7FB78B607}"/>
                </a:ext>
              </a:extLst>
            </p:cNvPr>
            <p:cNvGraphicFramePr>
              <a:graphicFrameLocks/>
            </p:cNvGraphicFramePr>
            <p:nvPr/>
          </p:nvGraphicFramePr>
          <p:xfrm>
            <a:off x="179070" y="1789623"/>
            <a:ext cx="11875008" cy="19781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a:extLst>
                <a:ext uri="{FF2B5EF4-FFF2-40B4-BE49-F238E27FC236}">
                  <a16:creationId xmlns:a16="http://schemas.microsoft.com/office/drawing/2014/main" id="{D1E89469-5FBF-4D18-87A3-536C15F91C6C}"/>
                </a:ext>
              </a:extLst>
            </p:cNvPr>
            <p:cNvSpPr txBox="1"/>
            <p:nvPr/>
          </p:nvSpPr>
          <p:spPr>
            <a:xfrm>
              <a:off x="630174" y="2430618"/>
              <a:ext cx="722376" cy="369332"/>
            </a:xfrm>
            <a:prstGeom prst="rect">
              <a:avLst/>
            </a:prstGeom>
            <a:solidFill>
              <a:schemeClr val="accent2"/>
            </a:solidFill>
          </p:spPr>
          <p:txBody>
            <a:bodyPr wrap="square" rtlCol="0">
              <a:spAutoFit/>
            </a:bodyPr>
            <a:lstStyle/>
            <a:p>
              <a:r>
                <a:rPr lang="de-DE" dirty="0"/>
                <a:t>2013</a:t>
              </a:r>
            </a:p>
          </p:txBody>
        </p:sp>
        <p:sp>
          <p:nvSpPr>
            <p:cNvPr id="8" name="Textfeld 7">
              <a:extLst>
                <a:ext uri="{FF2B5EF4-FFF2-40B4-BE49-F238E27FC236}">
                  <a16:creationId xmlns:a16="http://schemas.microsoft.com/office/drawing/2014/main" id="{E3ED9CC1-190C-4ADE-B2DA-CA991073BD4D}"/>
                </a:ext>
              </a:extLst>
            </p:cNvPr>
            <p:cNvSpPr txBox="1"/>
            <p:nvPr/>
          </p:nvSpPr>
          <p:spPr>
            <a:xfrm>
              <a:off x="562675" y="3894451"/>
              <a:ext cx="1440000" cy="646331"/>
            </a:xfrm>
            <a:prstGeom prst="rect">
              <a:avLst/>
            </a:prstGeom>
            <a:noFill/>
            <a:ln>
              <a:solidFill>
                <a:schemeClr val="accent2"/>
              </a:solidFill>
            </a:ln>
          </p:spPr>
          <p:txBody>
            <a:bodyPr wrap="square" rtlCol="0">
              <a:spAutoFit/>
            </a:bodyPr>
            <a:lstStyle/>
            <a:p>
              <a:pPr algn="ctr"/>
              <a:r>
                <a:rPr lang="de-DE" sz="1200" dirty="0"/>
                <a:t>AG Nachlässe Künstlerbund Dresden</a:t>
              </a:r>
            </a:p>
          </p:txBody>
        </p:sp>
        <p:sp>
          <p:nvSpPr>
            <p:cNvPr id="9" name="Rechteck 8">
              <a:extLst>
                <a:ext uri="{FF2B5EF4-FFF2-40B4-BE49-F238E27FC236}">
                  <a16:creationId xmlns:a16="http://schemas.microsoft.com/office/drawing/2014/main" id="{10DD8230-A113-4B23-B41B-F4BCA44E6776}"/>
                </a:ext>
              </a:extLst>
            </p:cNvPr>
            <p:cNvSpPr/>
            <p:nvPr/>
          </p:nvSpPr>
          <p:spPr>
            <a:xfrm>
              <a:off x="2286277" y="3887724"/>
              <a:ext cx="1311705" cy="461665"/>
            </a:xfrm>
            <a:prstGeom prst="rect">
              <a:avLst/>
            </a:prstGeom>
            <a:ln>
              <a:solidFill>
                <a:schemeClr val="accent2"/>
              </a:solidFill>
            </a:ln>
          </p:spPr>
          <p:txBody>
            <a:bodyPr wrap="none">
              <a:spAutoFit/>
            </a:bodyPr>
            <a:lstStyle/>
            <a:p>
              <a:pPr algn="ctr"/>
              <a:r>
                <a:rPr lang="de-DE" sz="1200" dirty="0"/>
                <a:t>Formulierung im </a:t>
              </a:r>
            </a:p>
            <a:p>
              <a:pPr algn="ctr"/>
              <a:r>
                <a:rPr lang="de-DE" sz="1200" dirty="0"/>
                <a:t>Koalitionsvertrag</a:t>
              </a:r>
            </a:p>
          </p:txBody>
        </p:sp>
        <p:sp>
          <p:nvSpPr>
            <p:cNvPr id="10" name="Textfeld 9">
              <a:extLst>
                <a:ext uri="{FF2B5EF4-FFF2-40B4-BE49-F238E27FC236}">
                  <a16:creationId xmlns:a16="http://schemas.microsoft.com/office/drawing/2014/main" id="{956E3F31-7761-4A9E-97B4-60F684892B1C}"/>
                </a:ext>
              </a:extLst>
            </p:cNvPr>
            <p:cNvSpPr txBox="1"/>
            <p:nvPr/>
          </p:nvSpPr>
          <p:spPr>
            <a:xfrm>
              <a:off x="10708581" y="1635587"/>
              <a:ext cx="722376" cy="369332"/>
            </a:xfrm>
            <a:prstGeom prst="rect">
              <a:avLst/>
            </a:prstGeom>
            <a:solidFill>
              <a:schemeClr val="accent2"/>
            </a:solidFill>
          </p:spPr>
          <p:txBody>
            <a:bodyPr wrap="square" rtlCol="0">
              <a:spAutoFit/>
            </a:bodyPr>
            <a:lstStyle/>
            <a:p>
              <a:r>
                <a:rPr lang="de-DE" dirty="0"/>
                <a:t>2019</a:t>
              </a:r>
            </a:p>
          </p:txBody>
        </p:sp>
        <p:cxnSp>
          <p:nvCxnSpPr>
            <p:cNvPr id="11" name="Gerader Verbinder 10">
              <a:extLst>
                <a:ext uri="{FF2B5EF4-FFF2-40B4-BE49-F238E27FC236}">
                  <a16:creationId xmlns:a16="http://schemas.microsoft.com/office/drawing/2014/main" id="{C6C7ACA6-A09E-4B99-AB12-D32B568AC784}"/>
                </a:ext>
              </a:extLst>
            </p:cNvPr>
            <p:cNvCxnSpPr>
              <a:cxnSpLocks/>
            </p:cNvCxnSpPr>
            <p:nvPr/>
          </p:nvCxnSpPr>
          <p:spPr>
            <a:xfrm>
              <a:off x="1719072" y="2871121"/>
              <a:ext cx="0" cy="1023330"/>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7F6E417F-55BC-465F-BDF5-BCE9320F8DF7}"/>
                </a:ext>
              </a:extLst>
            </p:cNvPr>
            <p:cNvCxnSpPr>
              <a:cxnSpLocks/>
            </p:cNvCxnSpPr>
            <p:nvPr/>
          </p:nvCxnSpPr>
          <p:spPr>
            <a:xfrm>
              <a:off x="3395472" y="2743200"/>
              <a:ext cx="0" cy="1144524"/>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F9929F21-FC3C-4030-9003-DB851647A3C4}"/>
                </a:ext>
              </a:extLst>
            </p:cNvPr>
            <p:cNvCxnSpPr>
              <a:cxnSpLocks/>
            </p:cNvCxnSpPr>
            <p:nvPr/>
          </p:nvCxnSpPr>
          <p:spPr>
            <a:xfrm>
              <a:off x="5341067" y="2477882"/>
              <a:ext cx="0" cy="606139"/>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8CA77F23-A8D7-4AA2-9618-264EB05EE2FF}"/>
                </a:ext>
              </a:extLst>
            </p:cNvPr>
            <p:cNvCxnSpPr>
              <a:cxnSpLocks/>
            </p:cNvCxnSpPr>
            <p:nvPr/>
          </p:nvCxnSpPr>
          <p:spPr>
            <a:xfrm>
              <a:off x="5566117" y="2467220"/>
              <a:ext cx="0" cy="1259974"/>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58CBDE83-4A48-4B29-9F87-16B62F471CE4}"/>
                </a:ext>
              </a:extLst>
            </p:cNvPr>
            <p:cNvSpPr/>
            <p:nvPr/>
          </p:nvSpPr>
          <p:spPr>
            <a:xfrm>
              <a:off x="7040193" y="3135252"/>
              <a:ext cx="1440000" cy="461665"/>
            </a:xfrm>
            <a:prstGeom prst="rect">
              <a:avLst/>
            </a:prstGeom>
            <a:solidFill>
              <a:schemeClr val="bg1"/>
            </a:solidFill>
            <a:ln>
              <a:solidFill>
                <a:schemeClr val="accent2"/>
              </a:solidFill>
            </a:ln>
          </p:spPr>
          <p:txBody>
            <a:bodyPr wrap="square">
              <a:spAutoFit/>
            </a:bodyPr>
            <a:lstStyle/>
            <a:p>
              <a:pPr algn="ctr"/>
              <a:r>
                <a:rPr lang="de-DE" sz="1200" dirty="0" err="1"/>
                <a:t>Perspektivenwork</a:t>
              </a:r>
              <a:r>
                <a:rPr lang="de-DE" sz="1200" dirty="0"/>
                <a:t>-shop Königshain</a:t>
              </a:r>
            </a:p>
          </p:txBody>
        </p:sp>
        <p:cxnSp>
          <p:nvCxnSpPr>
            <p:cNvPr id="17" name="Gerader Verbinder 16">
              <a:extLst>
                <a:ext uri="{FF2B5EF4-FFF2-40B4-BE49-F238E27FC236}">
                  <a16:creationId xmlns:a16="http://schemas.microsoft.com/office/drawing/2014/main" id="{B3AAA002-B620-483A-AC19-1718C736A8E2}"/>
                </a:ext>
              </a:extLst>
            </p:cNvPr>
            <p:cNvCxnSpPr>
              <a:cxnSpLocks/>
            </p:cNvCxnSpPr>
            <p:nvPr/>
          </p:nvCxnSpPr>
          <p:spPr>
            <a:xfrm>
              <a:off x="8083507" y="2345223"/>
              <a:ext cx="0" cy="790029"/>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70B247CF-AE91-4772-AA95-3F6E78FD4900}"/>
                </a:ext>
              </a:extLst>
            </p:cNvPr>
            <p:cNvSpPr/>
            <p:nvPr/>
          </p:nvSpPr>
          <p:spPr>
            <a:xfrm>
              <a:off x="7067072" y="3894451"/>
              <a:ext cx="1440000" cy="1015663"/>
            </a:xfrm>
            <a:prstGeom prst="rect">
              <a:avLst/>
            </a:prstGeom>
            <a:ln>
              <a:solidFill>
                <a:schemeClr val="accent2"/>
              </a:solidFill>
            </a:ln>
          </p:spPr>
          <p:txBody>
            <a:bodyPr wrap="square">
              <a:spAutoFit/>
            </a:bodyPr>
            <a:lstStyle/>
            <a:p>
              <a:pPr algn="ctr"/>
              <a:r>
                <a:rPr lang="de-DE" sz="1200" dirty="0"/>
                <a:t>Stufenkonzept zum Aufbau eines Kompetenz-zentrums für Künstlernachlässe</a:t>
              </a:r>
            </a:p>
          </p:txBody>
        </p:sp>
        <p:sp>
          <p:nvSpPr>
            <p:cNvPr id="20" name="Rechteck 19">
              <a:extLst>
                <a:ext uri="{FF2B5EF4-FFF2-40B4-BE49-F238E27FC236}">
                  <a16:creationId xmlns:a16="http://schemas.microsoft.com/office/drawing/2014/main" id="{17F899AD-48FB-43BC-A10C-559859342EA4}"/>
                </a:ext>
              </a:extLst>
            </p:cNvPr>
            <p:cNvSpPr/>
            <p:nvPr/>
          </p:nvSpPr>
          <p:spPr>
            <a:xfrm>
              <a:off x="5328983" y="3025547"/>
              <a:ext cx="1440000" cy="461665"/>
            </a:xfrm>
            <a:prstGeom prst="rect">
              <a:avLst/>
            </a:prstGeom>
            <a:solidFill>
              <a:schemeClr val="bg1"/>
            </a:solidFill>
            <a:ln>
              <a:solidFill>
                <a:schemeClr val="accent2"/>
              </a:solidFill>
            </a:ln>
          </p:spPr>
          <p:txBody>
            <a:bodyPr wrap="none">
              <a:spAutoFit/>
            </a:bodyPr>
            <a:lstStyle/>
            <a:p>
              <a:pPr algn="ctr"/>
              <a:r>
                <a:rPr lang="de-DE" sz="1200" dirty="0"/>
                <a:t>Lizenz Werkdaten-</a:t>
              </a:r>
            </a:p>
            <a:p>
              <a:pPr algn="ctr"/>
              <a:r>
                <a:rPr lang="de-DE" sz="1200" dirty="0" err="1"/>
                <a:t>bank</a:t>
              </a:r>
              <a:r>
                <a:rPr lang="de-DE" sz="1200" dirty="0"/>
                <a:t> Brandenburg</a:t>
              </a:r>
            </a:p>
          </p:txBody>
        </p:sp>
        <p:cxnSp>
          <p:nvCxnSpPr>
            <p:cNvPr id="21" name="Gerader Verbinder 20">
              <a:extLst>
                <a:ext uri="{FF2B5EF4-FFF2-40B4-BE49-F238E27FC236}">
                  <a16:creationId xmlns:a16="http://schemas.microsoft.com/office/drawing/2014/main" id="{850EECBA-1293-4724-A634-57CF091F1AC3}"/>
                </a:ext>
              </a:extLst>
            </p:cNvPr>
            <p:cNvCxnSpPr>
              <a:cxnSpLocks/>
            </p:cNvCxnSpPr>
            <p:nvPr/>
          </p:nvCxnSpPr>
          <p:spPr>
            <a:xfrm>
              <a:off x="8874493" y="2226777"/>
              <a:ext cx="0" cy="1147941"/>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sp>
          <p:nvSpPr>
            <p:cNvPr id="22" name="Rechteck 21">
              <a:extLst>
                <a:ext uri="{FF2B5EF4-FFF2-40B4-BE49-F238E27FC236}">
                  <a16:creationId xmlns:a16="http://schemas.microsoft.com/office/drawing/2014/main" id="{ED8CBB3E-B0C2-4E73-B466-736CE9334E8B}"/>
                </a:ext>
              </a:extLst>
            </p:cNvPr>
            <p:cNvSpPr/>
            <p:nvPr/>
          </p:nvSpPr>
          <p:spPr>
            <a:xfrm>
              <a:off x="8717020" y="4586948"/>
              <a:ext cx="1440000" cy="646331"/>
            </a:xfrm>
            <a:prstGeom prst="rect">
              <a:avLst/>
            </a:prstGeom>
            <a:ln>
              <a:solidFill>
                <a:schemeClr val="accent2"/>
              </a:solidFill>
            </a:ln>
          </p:spPr>
          <p:txBody>
            <a:bodyPr wrap="square">
              <a:spAutoFit/>
            </a:bodyPr>
            <a:lstStyle/>
            <a:p>
              <a:pPr algn="ctr"/>
              <a:r>
                <a:rPr lang="de-DE" sz="1200" dirty="0"/>
                <a:t>Gutachten zur Werkdatenbank der SLUB</a:t>
              </a:r>
            </a:p>
          </p:txBody>
        </p:sp>
        <p:cxnSp>
          <p:nvCxnSpPr>
            <p:cNvPr id="23" name="Gerader Verbinder 22">
              <a:extLst>
                <a:ext uri="{FF2B5EF4-FFF2-40B4-BE49-F238E27FC236}">
                  <a16:creationId xmlns:a16="http://schemas.microsoft.com/office/drawing/2014/main" id="{F36C0A5C-6FDF-48A1-8ECA-8D96D161850D}"/>
                </a:ext>
              </a:extLst>
            </p:cNvPr>
            <p:cNvCxnSpPr>
              <a:cxnSpLocks/>
            </p:cNvCxnSpPr>
            <p:nvPr/>
          </p:nvCxnSpPr>
          <p:spPr>
            <a:xfrm>
              <a:off x="9185389" y="2226777"/>
              <a:ext cx="0" cy="2360171"/>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139532E4-27B4-4FA2-B7E9-2E6A9F02683E}"/>
                </a:ext>
              </a:extLst>
            </p:cNvPr>
            <p:cNvSpPr/>
            <p:nvPr/>
          </p:nvSpPr>
          <p:spPr>
            <a:xfrm>
              <a:off x="8717020" y="3374718"/>
              <a:ext cx="1440000" cy="461665"/>
            </a:xfrm>
            <a:prstGeom prst="rect">
              <a:avLst/>
            </a:prstGeom>
            <a:solidFill>
              <a:schemeClr val="bg1"/>
            </a:solidFill>
            <a:ln>
              <a:solidFill>
                <a:schemeClr val="accent2"/>
              </a:solidFill>
            </a:ln>
          </p:spPr>
          <p:txBody>
            <a:bodyPr wrap="square">
              <a:spAutoFit/>
            </a:bodyPr>
            <a:lstStyle/>
            <a:p>
              <a:pPr algn="ctr"/>
              <a:r>
                <a:rPr lang="de-DE" sz="1200" dirty="0"/>
                <a:t>Gläserne Werkstatt SMWK</a:t>
              </a:r>
            </a:p>
          </p:txBody>
        </p:sp>
        <p:cxnSp>
          <p:nvCxnSpPr>
            <p:cNvPr id="25" name="Gerader Verbinder 24">
              <a:extLst>
                <a:ext uri="{FF2B5EF4-FFF2-40B4-BE49-F238E27FC236}">
                  <a16:creationId xmlns:a16="http://schemas.microsoft.com/office/drawing/2014/main" id="{F8336DBC-9B35-4816-B043-80713C19ED18}"/>
                </a:ext>
              </a:extLst>
            </p:cNvPr>
            <p:cNvCxnSpPr>
              <a:cxnSpLocks/>
            </p:cNvCxnSpPr>
            <p:nvPr/>
          </p:nvCxnSpPr>
          <p:spPr>
            <a:xfrm>
              <a:off x="10441165" y="2094118"/>
              <a:ext cx="0" cy="693080"/>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sp>
          <p:nvSpPr>
            <p:cNvPr id="26" name="Rechteck 25">
              <a:extLst>
                <a:ext uri="{FF2B5EF4-FFF2-40B4-BE49-F238E27FC236}">
                  <a16:creationId xmlns:a16="http://schemas.microsoft.com/office/drawing/2014/main" id="{EC30917C-FAD3-44A2-AB84-4E0ED3650BD3}"/>
                </a:ext>
              </a:extLst>
            </p:cNvPr>
            <p:cNvSpPr/>
            <p:nvPr/>
          </p:nvSpPr>
          <p:spPr>
            <a:xfrm>
              <a:off x="10340944" y="5074931"/>
              <a:ext cx="1440000" cy="646331"/>
            </a:xfrm>
            <a:prstGeom prst="rect">
              <a:avLst/>
            </a:prstGeom>
            <a:ln>
              <a:solidFill>
                <a:schemeClr val="accent2"/>
              </a:solidFill>
            </a:ln>
          </p:spPr>
          <p:txBody>
            <a:bodyPr wrap="square">
              <a:spAutoFit/>
            </a:bodyPr>
            <a:lstStyle/>
            <a:p>
              <a:pPr algn="ctr"/>
              <a:r>
                <a:rPr lang="de-DE" sz="1200" dirty="0"/>
                <a:t>Betatest Werkdatenbank der SLUB</a:t>
              </a:r>
            </a:p>
          </p:txBody>
        </p:sp>
        <p:cxnSp>
          <p:nvCxnSpPr>
            <p:cNvPr id="27" name="Gerader Verbinder 26">
              <a:extLst>
                <a:ext uri="{FF2B5EF4-FFF2-40B4-BE49-F238E27FC236}">
                  <a16:creationId xmlns:a16="http://schemas.microsoft.com/office/drawing/2014/main" id="{452233A5-12F2-4608-A353-033DA00E7EE0}"/>
                </a:ext>
              </a:extLst>
            </p:cNvPr>
            <p:cNvCxnSpPr>
              <a:cxnSpLocks/>
            </p:cNvCxnSpPr>
            <p:nvPr/>
          </p:nvCxnSpPr>
          <p:spPr>
            <a:xfrm>
              <a:off x="10896600" y="2094118"/>
              <a:ext cx="0" cy="2980813"/>
            </a:xfrm>
            <a:prstGeom prst="line">
              <a:avLst/>
            </a:prstGeom>
            <a:ln w="12700">
              <a:solidFill>
                <a:schemeClr val="accent2"/>
              </a:solidFill>
              <a:prstDash val="dash"/>
              <a:headEnd type="triangle" w="lg" len="med"/>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FBEBBFE7-1451-40DD-93E4-C71E230B225D}"/>
                </a:ext>
              </a:extLst>
            </p:cNvPr>
            <p:cNvSpPr/>
            <p:nvPr/>
          </p:nvSpPr>
          <p:spPr>
            <a:xfrm>
              <a:off x="10340944" y="2787198"/>
              <a:ext cx="1440000" cy="1384995"/>
            </a:xfrm>
            <a:prstGeom prst="rect">
              <a:avLst/>
            </a:prstGeom>
            <a:solidFill>
              <a:schemeClr val="bg1"/>
            </a:solidFill>
            <a:ln>
              <a:solidFill>
                <a:schemeClr val="accent2"/>
              </a:solidFill>
            </a:ln>
          </p:spPr>
          <p:txBody>
            <a:bodyPr wrap="square">
              <a:spAutoFit/>
            </a:bodyPr>
            <a:lstStyle/>
            <a:p>
              <a:pPr algn="ctr"/>
              <a:r>
                <a:rPr lang="de-DE" sz="1200" dirty="0"/>
                <a:t>Konzept zum Umgang mit Künstler-nachlässen, Start Pilotphase, Richtlinie Kunst und Kultur</a:t>
              </a:r>
            </a:p>
          </p:txBody>
        </p:sp>
        <p:sp>
          <p:nvSpPr>
            <p:cNvPr id="29" name="Textfeld 28">
              <a:extLst>
                <a:ext uri="{FF2B5EF4-FFF2-40B4-BE49-F238E27FC236}">
                  <a16:creationId xmlns:a16="http://schemas.microsoft.com/office/drawing/2014/main" id="{E52E11A8-B871-40FF-BC87-E8CA6B5E3D9D}"/>
                </a:ext>
              </a:extLst>
            </p:cNvPr>
            <p:cNvSpPr txBox="1"/>
            <p:nvPr/>
          </p:nvSpPr>
          <p:spPr>
            <a:xfrm>
              <a:off x="630174" y="2409886"/>
              <a:ext cx="722376" cy="369332"/>
            </a:xfrm>
            <a:prstGeom prst="rect">
              <a:avLst/>
            </a:prstGeom>
            <a:solidFill>
              <a:schemeClr val="accent2"/>
            </a:solidFill>
          </p:spPr>
          <p:txBody>
            <a:bodyPr wrap="square" rtlCol="0">
              <a:spAutoFit/>
            </a:bodyPr>
            <a:lstStyle/>
            <a:p>
              <a:r>
                <a:rPr lang="de-DE" dirty="0"/>
                <a:t>2013</a:t>
              </a:r>
            </a:p>
          </p:txBody>
        </p:sp>
        <p:sp>
          <p:nvSpPr>
            <p:cNvPr id="30" name="Textfeld 29">
              <a:extLst>
                <a:ext uri="{FF2B5EF4-FFF2-40B4-BE49-F238E27FC236}">
                  <a16:creationId xmlns:a16="http://schemas.microsoft.com/office/drawing/2014/main" id="{6791D454-1212-45AC-894F-F983D7F3C2C3}"/>
                </a:ext>
              </a:extLst>
            </p:cNvPr>
            <p:cNvSpPr txBox="1"/>
            <p:nvPr/>
          </p:nvSpPr>
          <p:spPr>
            <a:xfrm>
              <a:off x="4033537" y="2184107"/>
              <a:ext cx="722376" cy="369332"/>
            </a:xfrm>
            <a:prstGeom prst="rect">
              <a:avLst/>
            </a:prstGeom>
            <a:solidFill>
              <a:schemeClr val="accent2"/>
            </a:solidFill>
          </p:spPr>
          <p:txBody>
            <a:bodyPr wrap="square" rtlCol="0">
              <a:spAutoFit/>
            </a:bodyPr>
            <a:lstStyle/>
            <a:p>
              <a:r>
                <a:rPr lang="de-DE" dirty="0"/>
                <a:t>2015</a:t>
              </a:r>
            </a:p>
          </p:txBody>
        </p:sp>
        <p:sp>
          <p:nvSpPr>
            <p:cNvPr id="31" name="Textfeld 30">
              <a:extLst>
                <a:ext uri="{FF2B5EF4-FFF2-40B4-BE49-F238E27FC236}">
                  <a16:creationId xmlns:a16="http://schemas.microsoft.com/office/drawing/2014/main" id="{4DA6DE98-CDEB-43CA-93E0-9F59D4831FAD}"/>
                </a:ext>
              </a:extLst>
            </p:cNvPr>
            <p:cNvSpPr txBox="1"/>
            <p:nvPr/>
          </p:nvSpPr>
          <p:spPr>
            <a:xfrm>
              <a:off x="10708581" y="1606509"/>
              <a:ext cx="722376" cy="369332"/>
            </a:xfrm>
            <a:prstGeom prst="rect">
              <a:avLst/>
            </a:prstGeom>
            <a:solidFill>
              <a:schemeClr val="accent2"/>
            </a:solidFill>
          </p:spPr>
          <p:txBody>
            <a:bodyPr wrap="square" rtlCol="0">
              <a:spAutoFit/>
            </a:bodyPr>
            <a:lstStyle/>
            <a:p>
              <a:r>
                <a:rPr lang="de-DE" dirty="0"/>
                <a:t>2019</a:t>
              </a:r>
            </a:p>
          </p:txBody>
        </p:sp>
        <p:sp>
          <p:nvSpPr>
            <p:cNvPr id="32" name="Textfeld 31">
              <a:extLst>
                <a:ext uri="{FF2B5EF4-FFF2-40B4-BE49-F238E27FC236}">
                  <a16:creationId xmlns:a16="http://schemas.microsoft.com/office/drawing/2014/main" id="{82B1B5B1-C454-42D9-9306-2508D129EAEB}"/>
                </a:ext>
              </a:extLst>
            </p:cNvPr>
            <p:cNvSpPr txBox="1"/>
            <p:nvPr/>
          </p:nvSpPr>
          <p:spPr>
            <a:xfrm>
              <a:off x="9033001" y="1762239"/>
              <a:ext cx="722376" cy="369332"/>
            </a:xfrm>
            <a:prstGeom prst="rect">
              <a:avLst/>
            </a:prstGeom>
            <a:solidFill>
              <a:schemeClr val="accent2"/>
            </a:solidFill>
          </p:spPr>
          <p:txBody>
            <a:bodyPr wrap="square" rtlCol="0">
              <a:spAutoFit/>
            </a:bodyPr>
            <a:lstStyle/>
            <a:p>
              <a:r>
                <a:rPr lang="de-DE" dirty="0"/>
                <a:t>2018</a:t>
              </a:r>
            </a:p>
          </p:txBody>
        </p:sp>
        <p:sp>
          <p:nvSpPr>
            <p:cNvPr id="33" name="Textfeld 32">
              <a:extLst>
                <a:ext uri="{FF2B5EF4-FFF2-40B4-BE49-F238E27FC236}">
                  <a16:creationId xmlns:a16="http://schemas.microsoft.com/office/drawing/2014/main" id="{81B57176-3888-4E20-BC71-867AB345962C}"/>
                </a:ext>
              </a:extLst>
            </p:cNvPr>
            <p:cNvSpPr txBox="1"/>
            <p:nvPr/>
          </p:nvSpPr>
          <p:spPr>
            <a:xfrm>
              <a:off x="7357421" y="1894600"/>
              <a:ext cx="722376" cy="369332"/>
            </a:xfrm>
            <a:prstGeom prst="rect">
              <a:avLst/>
            </a:prstGeom>
            <a:solidFill>
              <a:schemeClr val="accent2"/>
            </a:solidFill>
          </p:spPr>
          <p:txBody>
            <a:bodyPr wrap="square" rtlCol="0">
              <a:spAutoFit/>
            </a:bodyPr>
            <a:lstStyle/>
            <a:p>
              <a:r>
                <a:rPr lang="de-DE" dirty="0"/>
                <a:t>2017</a:t>
              </a:r>
            </a:p>
          </p:txBody>
        </p:sp>
        <p:sp>
          <p:nvSpPr>
            <p:cNvPr id="34" name="Textfeld 33">
              <a:extLst>
                <a:ext uri="{FF2B5EF4-FFF2-40B4-BE49-F238E27FC236}">
                  <a16:creationId xmlns:a16="http://schemas.microsoft.com/office/drawing/2014/main" id="{1137F00C-0DB1-4741-AF16-66740181AAF3}"/>
                </a:ext>
              </a:extLst>
            </p:cNvPr>
            <p:cNvSpPr txBox="1"/>
            <p:nvPr/>
          </p:nvSpPr>
          <p:spPr>
            <a:xfrm>
              <a:off x="5733057" y="2037455"/>
              <a:ext cx="722376" cy="369332"/>
            </a:xfrm>
            <a:prstGeom prst="rect">
              <a:avLst/>
            </a:prstGeom>
            <a:solidFill>
              <a:schemeClr val="accent2"/>
            </a:solidFill>
          </p:spPr>
          <p:txBody>
            <a:bodyPr wrap="square" rtlCol="0">
              <a:spAutoFit/>
            </a:bodyPr>
            <a:lstStyle/>
            <a:p>
              <a:r>
                <a:rPr lang="de-DE" dirty="0"/>
                <a:t>2016</a:t>
              </a:r>
            </a:p>
          </p:txBody>
        </p:sp>
        <p:sp>
          <p:nvSpPr>
            <p:cNvPr id="14" name="Rechteck 13">
              <a:extLst>
                <a:ext uri="{FF2B5EF4-FFF2-40B4-BE49-F238E27FC236}">
                  <a16:creationId xmlns:a16="http://schemas.microsoft.com/office/drawing/2014/main" id="{11AB334C-FEDF-4F0F-8E94-A0C6100E5268}"/>
                </a:ext>
              </a:extLst>
            </p:cNvPr>
            <p:cNvSpPr/>
            <p:nvPr/>
          </p:nvSpPr>
          <p:spPr>
            <a:xfrm>
              <a:off x="5349244" y="3727194"/>
              <a:ext cx="1440000" cy="1015663"/>
            </a:xfrm>
            <a:prstGeom prst="rect">
              <a:avLst/>
            </a:prstGeom>
            <a:solidFill>
              <a:schemeClr val="bg1"/>
            </a:solidFill>
            <a:ln>
              <a:solidFill>
                <a:schemeClr val="accent2"/>
              </a:solidFill>
            </a:ln>
          </p:spPr>
          <p:txBody>
            <a:bodyPr wrap="square">
              <a:spAutoFit/>
            </a:bodyPr>
            <a:lstStyle/>
            <a:p>
              <a:pPr algn="ctr"/>
              <a:r>
                <a:rPr lang="de-DE" sz="1200" dirty="0"/>
                <a:t>Konzept zur Erhaltung und Bewahrung bildkünstlerischen Erbes</a:t>
              </a:r>
            </a:p>
          </p:txBody>
        </p:sp>
      </p:grpSp>
      <p:sp>
        <p:nvSpPr>
          <p:cNvPr id="37" name="Rechteck 36">
            <a:extLst>
              <a:ext uri="{FF2B5EF4-FFF2-40B4-BE49-F238E27FC236}">
                <a16:creationId xmlns:a16="http://schemas.microsoft.com/office/drawing/2014/main" id="{17CBDA59-15A3-42E2-A022-08C6F683AA54}"/>
              </a:ext>
            </a:extLst>
          </p:cNvPr>
          <p:cNvSpPr/>
          <p:nvPr/>
        </p:nvSpPr>
        <p:spPr>
          <a:xfrm>
            <a:off x="3723252" y="4118948"/>
            <a:ext cx="1440000" cy="830997"/>
          </a:xfrm>
          <a:prstGeom prst="rect">
            <a:avLst/>
          </a:prstGeom>
          <a:solidFill>
            <a:schemeClr val="bg1"/>
          </a:solidFill>
          <a:ln>
            <a:solidFill>
              <a:schemeClr val="accent2"/>
            </a:solidFill>
          </a:ln>
        </p:spPr>
        <p:txBody>
          <a:bodyPr wrap="square">
            <a:spAutoFit/>
          </a:bodyPr>
          <a:lstStyle/>
          <a:p>
            <a:pPr algn="ctr"/>
            <a:r>
              <a:rPr lang="de-DE" sz="1200" dirty="0"/>
              <a:t>Jahresmagazin zum Thema künstlerische Nachlässe</a:t>
            </a:r>
          </a:p>
        </p:txBody>
      </p:sp>
    </p:spTree>
    <p:extLst>
      <p:ext uri="{BB962C8B-B14F-4D97-AF65-F5344CB8AC3E}">
        <p14:creationId xmlns:p14="http://schemas.microsoft.com/office/powerpoint/2010/main" val="294089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B9762-4104-427C-9C08-B1B937FCECC6}"/>
              </a:ext>
            </a:extLst>
          </p:cNvPr>
          <p:cNvSpPr>
            <a:spLocks noGrp="1"/>
          </p:cNvSpPr>
          <p:nvPr>
            <p:ph type="title"/>
          </p:nvPr>
        </p:nvSpPr>
        <p:spPr>
          <a:xfrm>
            <a:off x="563880" y="382524"/>
            <a:ext cx="9601200" cy="1257300"/>
          </a:xfrm>
        </p:spPr>
        <p:txBody>
          <a:bodyPr/>
          <a:lstStyle/>
          <a:p>
            <a:r>
              <a:rPr lang="de-DE" dirty="0"/>
              <a:t>Status Quo in Sachsen</a:t>
            </a:r>
          </a:p>
        </p:txBody>
      </p:sp>
      <p:graphicFrame>
        <p:nvGraphicFramePr>
          <p:cNvPr id="3" name="Diagramm 2">
            <a:extLst>
              <a:ext uri="{FF2B5EF4-FFF2-40B4-BE49-F238E27FC236}">
                <a16:creationId xmlns:a16="http://schemas.microsoft.com/office/drawing/2014/main" id="{2BDEFAC6-CA45-47D1-9E41-C25322A09094}"/>
              </a:ext>
            </a:extLst>
          </p:cNvPr>
          <p:cNvGraphicFramePr/>
          <p:nvPr>
            <p:extLst>
              <p:ext uri="{D42A27DB-BD31-4B8C-83A1-F6EECF244321}">
                <p14:modId xmlns:p14="http://schemas.microsoft.com/office/powerpoint/2010/main" val="1833861581"/>
              </p:ext>
            </p:extLst>
          </p:nvPr>
        </p:nvGraphicFramePr>
        <p:xfrm>
          <a:off x="3043936" y="0"/>
          <a:ext cx="9282176" cy="6304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729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Ziele der Nachlass- und Werkverzeichnis-datenbank</a:t>
            </a:r>
          </a:p>
        </p:txBody>
      </p:sp>
      <p:graphicFrame>
        <p:nvGraphicFramePr>
          <p:cNvPr id="4" name="Diagramm 3">
            <a:extLst>
              <a:ext uri="{FF2B5EF4-FFF2-40B4-BE49-F238E27FC236}">
                <a16:creationId xmlns:a16="http://schemas.microsoft.com/office/drawing/2014/main" id="{1FF12A36-9C89-498F-9B0D-A46DF7818026}"/>
              </a:ext>
            </a:extLst>
          </p:cNvPr>
          <p:cNvGraphicFramePr/>
          <p:nvPr>
            <p:extLst>
              <p:ext uri="{D42A27DB-BD31-4B8C-83A1-F6EECF244321}">
                <p14:modId xmlns:p14="http://schemas.microsoft.com/office/powerpoint/2010/main" val="1449166080"/>
              </p:ext>
            </p:extLst>
          </p:nvPr>
        </p:nvGraphicFramePr>
        <p:xfrm>
          <a:off x="2413349" y="1001949"/>
          <a:ext cx="7080848" cy="5504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677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400" y="419100"/>
            <a:ext cx="9601200" cy="701362"/>
          </a:xfrm>
        </p:spPr>
        <p:txBody>
          <a:bodyPr/>
          <a:lstStyle/>
          <a:p>
            <a:r>
              <a:rPr lang="de-DE" dirty="0"/>
              <a:t>Zielgruppen Werkdatenbank</a:t>
            </a:r>
          </a:p>
        </p:txBody>
      </p:sp>
      <p:graphicFrame>
        <p:nvGraphicFramePr>
          <p:cNvPr id="5" name="Diagramm 4"/>
          <p:cNvGraphicFramePr/>
          <p:nvPr/>
        </p:nvGraphicFramePr>
        <p:xfrm>
          <a:off x="833120" y="1127510"/>
          <a:ext cx="105156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uppieren 9"/>
          <p:cNvGrpSpPr/>
          <p:nvPr/>
        </p:nvGrpSpPr>
        <p:grpSpPr>
          <a:xfrm>
            <a:off x="4554187" y="2858203"/>
            <a:ext cx="2969026" cy="624694"/>
            <a:chOff x="5078080" y="932475"/>
            <a:chExt cx="2368796" cy="624694"/>
          </a:xfrm>
          <a:solidFill>
            <a:schemeClr val="accent1"/>
          </a:solidFill>
        </p:grpSpPr>
        <p:sp>
          <p:nvSpPr>
            <p:cNvPr id="11" name="Abgerundetes Rechteck 10"/>
            <p:cNvSpPr/>
            <p:nvPr/>
          </p:nvSpPr>
          <p:spPr>
            <a:xfrm>
              <a:off x="5078080" y="932475"/>
              <a:ext cx="2368796" cy="624694"/>
            </a:xfrm>
            <a:prstGeom prst="roundRect">
              <a:avLst/>
            </a:prstGeom>
            <a:grp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Abgerundetes Rechteck 4"/>
            <p:cNvSpPr/>
            <p:nvPr/>
          </p:nvSpPr>
          <p:spPr>
            <a:xfrm>
              <a:off x="5108575" y="962970"/>
              <a:ext cx="2307806" cy="5400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de-DE" sz="2000" kern="1200" dirty="0"/>
                <a:t>Eingabeseite</a:t>
              </a:r>
            </a:p>
          </p:txBody>
        </p:sp>
      </p:grpSp>
      <p:grpSp>
        <p:nvGrpSpPr>
          <p:cNvPr id="13" name="Gruppieren 12"/>
          <p:cNvGrpSpPr/>
          <p:nvPr/>
        </p:nvGrpSpPr>
        <p:grpSpPr>
          <a:xfrm>
            <a:off x="4554187" y="3932417"/>
            <a:ext cx="2970000" cy="540000"/>
            <a:chOff x="1527448" y="4547572"/>
            <a:chExt cx="2319730" cy="484650"/>
          </a:xfrm>
          <a:solidFill>
            <a:schemeClr val="accent3"/>
          </a:solidFill>
        </p:grpSpPr>
        <p:sp>
          <p:nvSpPr>
            <p:cNvPr id="14" name="Abgerundetes Rechteck 13"/>
            <p:cNvSpPr/>
            <p:nvPr/>
          </p:nvSpPr>
          <p:spPr>
            <a:xfrm>
              <a:off x="1527448" y="4547572"/>
              <a:ext cx="2319730" cy="484650"/>
            </a:xfrm>
            <a:prstGeom prst="roundRect">
              <a:avLst/>
            </a:prstGeom>
            <a:grp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Abgerundetes Rechteck 4"/>
            <p:cNvSpPr/>
            <p:nvPr/>
          </p:nvSpPr>
          <p:spPr>
            <a:xfrm>
              <a:off x="1551107" y="4571231"/>
              <a:ext cx="2272412" cy="43733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de-DE" sz="2000" kern="1200" dirty="0"/>
                <a:t>Ausgabeseite</a:t>
              </a:r>
            </a:p>
          </p:txBody>
        </p:sp>
      </p:grpSp>
    </p:spTree>
    <p:extLst>
      <p:ext uri="{BB962C8B-B14F-4D97-AF65-F5344CB8AC3E}">
        <p14:creationId xmlns:p14="http://schemas.microsoft.com/office/powerpoint/2010/main" val="6140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13734" y="379417"/>
            <a:ext cx="9601200" cy="711778"/>
          </a:xfrm>
        </p:spPr>
        <p:txBody>
          <a:bodyPr/>
          <a:lstStyle/>
          <a:p>
            <a:pPr algn="ctr"/>
            <a:r>
              <a:rPr lang="de-DE" dirty="0"/>
              <a:t>www.werkdatenbank.de</a:t>
            </a:r>
          </a:p>
        </p:txBody>
      </p:sp>
      <p:graphicFrame>
        <p:nvGraphicFramePr>
          <p:cNvPr id="3" name="Diagramm 2">
            <a:extLst>
              <a:ext uri="{FF2B5EF4-FFF2-40B4-BE49-F238E27FC236}">
                <a16:creationId xmlns:a16="http://schemas.microsoft.com/office/drawing/2014/main" id="{A5167792-0627-49E7-A661-CC167FE554D8}"/>
              </a:ext>
            </a:extLst>
          </p:cNvPr>
          <p:cNvGraphicFramePr/>
          <p:nvPr>
            <p:extLst>
              <p:ext uri="{D42A27DB-BD31-4B8C-83A1-F6EECF244321}">
                <p14:modId xmlns:p14="http://schemas.microsoft.com/office/powerpoint/2010/main" val="3088330563"/>
              </p:ext>
            </p:extLst>
          </p:nvPr>
        </p:nvGraphicFramePr>
        <p:xfrm>
          <a:off x="303008" y="1708633"/>
          <a:ext cx="11585984" cy="4324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el 1">
            <a:extLst>
              <a:ext uri="{FF2B5EF4-FFF2-40B4-BE49-F238E27FC236}">
                <a16:creationId xmlns:a16="http://schemas.microsoft.com/office/drawing/2014/main" id="{2463BD7C-52C4-4706-A0CD-8ABD3E67DD47}"/>
              </a:ext>
            </a:extLst>
          </p:cNvPr>
          <p:cNvSpPr txBox="1">
            <a:spLocks/>
          </p:cNvSpPr>
          <p:nvPr/>
        </p:nvSpPr>
        <p:spPr>
          <a:xfrm>
            <a:off x="1413734" y="996855"/>
            <a:ext cx="9601200" cy="7117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baseline="0">
                <a:solidFill>
                  <a:schemeClr val="accent2"/>
                </a:solidFill>
                <a:latin typeface="+mj-lt"/>
                <a:ea typeface="+mj-ea"/>
                <a:cs typeface="+mj-cs"/>
              </a:defRPr>
            </a:lvl1pPr>
          </a:lstStyle>
          <a:p>
            <a:pPr algn="ctr"/>
            <a:r>
              <a:rPr lang="de-DE" dirty="0"/>
              <a:t>Kernentitäten</a:t>
            </a:r>
          </a:p>
        </p:txBody>
      </p:sp>
    </p:spTree>
    <p:extLst>
      <p:ext uri="{BB962C8B-B14F-4D97-AF65-F5344CB8AC3E}">
        <p14:creationId xmlns:p14="http://schemas.microsoft.com/office/powerpoint/2010/main" val="19737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Tan Gradient 16x9">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BlueTanGradient">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BlueTanGradient">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lueTanGradient">
      <a:dk1>
        <a:srgbClr val="31312F"/>
      </a:dk1>
      <a:lt1>
        <a:sysClr val="window" lastClr="FFFFFF"/>
      </a:lt1>
      <a:dk2>
        <a:srgbClr val="000000"/>
      </a:dk2>
      <a:lt2>
        <a:srgbClr val="D9CBB9"/>
      </a:lt2>
      <a:accent1>
        <a:srgbClr val="52AC97"/>
      </a:accent1>
      <a:accent2>
        <a:srgbClr val="B79E6D"/>
      </a:accent2>
      <a:accent3>
        <a:srgbClr val="478BA9"/>
      </a:accent3>
      <a:accent4>
        <a:srgbClr val="BF4F39"/>
      </a:accent4>
      <a:accent5>
        <a:srgbClr val="826C8E"/>
      </a:accent5>
      <a:accent6>
        <a:srgbClr val="D58637"/>
      </a:accent6>
      <a:hlink>
        <a:srgbClr val="52AC97"/>
      </a:hlink>
      <a:folHlink>
        <a:srgbClr val="969696"/>
      </a:folHlink>
    </a:clrScheme>
    <a:fontScheme name="BlueTanGradient">
      <a:majorFont>
        <a:latin typeface="Franklin Gothic Medium"/>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792E8D6-7A87-418E-8C48-2723019F95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Präsentation mit Verlauf von Blau nach Braun (Breitbild)</Template>
  <TotalTime>0</TotalTime>
  <Words>2293</Words>
  <Application>Microsoft Office PowerPoint</Application>
  <PresentationFormat>Breitbild</PresentationFormat>
  <Paragraphs>330</Paragraphs>
  <Slides>34</Slides>
  <Notes>20</Notes>
  <HiddenSlides>4</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34</vt:i4>
      </vt:variant>
    </vt:vector>
  </HeadingPairs>
  <TitlesOfParts>
    <vt:vector size="40" baseType="lpstr">
      <vt:lpstr>Arial</vt:lpstr>
      <vt:lpstr>Bahnschrift Light</vt:lpstr>
      <vt:lpstr>Calibri</vt:lpstr>
      <vt:lpstr>Franklin Gothic Medium</vt:lpstr>
      <vt:lpstr>Wingdings</vt:lpstr>
      <vt:lpstr>Blue Tan Gradient 16x9</vt:lpstr>
      <vt:lpstr>Werkdatenbank bildende Kunst Sachsen</vt:lpstr>
      <vt:lpstr>Kurzportrait</vt:lpstr>
      <vt:lpstr>Altersstruktur im LBK</vt:lpstr>
      <vt:lpstr>Künstlernachlässe</vt:lpstr>
      <vt:lpstr>Meilensteine</vt:lpstr>
      <vt:lpstr>Status Quo in Sachsen</vt:lpstr>
      <vt:lpstr>Ziele der Nachlass- und Werkverzeichnis-datenbank</vt:lpstr>
      <vt:lpstr>Zielgruppen Werkdatenbank</vt:lpstr>
      <vt:lpstr>www.werkdatenbank.de</vt:lpstr>
      <vt:lpstr>PowerPoint-Präsentation</vt:lpstr>
      <vt:lpstr>PowerPoint-Präsentation</vt:lpstr>
      <vt:lpstr>PowerPoint-Präsentation</vt:lpstr>
      <vt:lpstr>PowerPoint-Präsentation</vt:lpstr>
      <vt:lpstr>PowerPoint-Präsentation</vt:lpstr>
      <vt:lpstr>Teilnehmende Künstler und eingepflegte Werke</vt:lpstr>
      <vt:lpstr>Ziele – Einbindung in die Deutsche Fotothek der SLUB</vt:lpstr>
      <vt:lpstr>Aufnahmekriterien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2017-09-08T10:15:22Z</dcterms:created>
  <dcterms:modified xsi:type="dcterms:W3CDTF">2019-10-22T09:41:28Z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TC030306239991</vt:lpwstr>
  </property>
</Properties>
</file>